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8" r:id="rId4"/>
  </p:sldMasterIdLst>
  <p:notesMasterIdLst>
    <p:notesMasterId r:id="rId31"/>
  </p:notesMasterIdLst>
  <p:handoutMasterIdLst>
    <p:handoutMasterId r:id="rId32"/>
  </p:handoutMasterIdLst>
  <p:sldIdLst>
    <p:sldId id="257" r:id="rId5"/>
    <p:sldId id="270" r:id="rId6"/>
    <p:sldId id="271" r:id="rId7"/>
    <p:sldId id="282" r:id="rId8"/>
    <p:sldId id="289" r:id="rId9"/>
    <p:sldId id="301" r:id="rId10"/>
    <p:sldId id="290" r:id="rId11"/>
    <p:sldId id="291" r:id="rId12"/>
    <p:sldId id="292" r:id="rId13"/>
    <p:sldId id="272" r:id="rId14"/>
    <p:sldId id="293" r:id="rId15"/>
    <p:sldId id="296" r:id="rId16"/>
    <p:sldId id="297" r:id="rId17"/>
    <p:sldId id="299" r:id="rId18"/>
    <p:sldId id="302" r:id="rId19"/>
    <p:sldId id="298" r:id="rId20"/>
    <p:sldId id="303" r:id="rId21"/>
    <p:sldId id="300" r:id="rId22"/>
    <p:sldId id="285" r:id="rId23"/>
    <p:sldId id="294" r:id="rId24"/>
    <p:sldId id="304" r:id="rId25"/>
    <p:sldId id="305" r:id="rId26"/>
    <p:sldId id="306" r:id="rId27"/>
    <p:sldId id="276" r:id="rId28"/>
    <p:sldId id="295" r:id="rId29"/>
    <p:sldId id="269" r:id="rId3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371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C443447-AB6C-4FC9-98B9-F38C6A859785}" v="76" dt="2022-03-07T17:01:20.54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Kiểu Trung bình 2 - Màu chủ đề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4660"/>
  </p:normalViewPr>
  <p:slideViewPr>
    <p:cSldViewPr snapToGrid="0">
      <p:cViewPr varScale="1">
        <p:scale>
          <a:sx n="121" d="100"/>
          <a:sy n="121" d="100"/>
        </p:scale>
        <p:origin x="1290" y="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38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handoutMaster" Target="handoutMasters/handoutMaster1.xml"/><Relationship Id="rId37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e Huy" userId="89f45021d7b92f48" providerId="LiveId" clId="{7C443447-AB6C-4FC9-98B9-F38C6A859785}"/>
    <pc:docChg chg="undo custSel addSld delSld modSld sldOrd">
      <pc:chgData name="Le Huy" userId="89f45021d7b92f48" providerId="LiveId" clId="{7C443447-AB6C-4FC9-98B9-F38C6A859785}" dt="2022-03-07T17:07:10.742" v="1477" actId="1076"/>
      <pc:docMkLst>
        <pc:docMk/>
      </pc:docMkLst>
      <pc:sldChg chg="addSp delSp modSp mod">
        <pc:chgData name="Le Huy" userId="89f45021d7b92f48" providerId="LiveId" clId="{7C443447-AB6C-4FC9-98B9-F38C6A859785}" dt="2022-03-07T16:12:42.239" v="344" actId="14100"/>
        <pc:sldMkLst>
          <pc:docMk/>
          <pc:sldMk cId="743172911" sldId="257"/>
        </pc:sldMkLst>
        <pc:spChg chg="add mod">
          <ac:chgData name="Le Huy" userId="89f45021d7b92f48" providerId="LiveId" clId="{7C443447-AB6C-4FC9-98B9-F38C6A859785}" dt="2022-03-07T16:12:42.239" v="344" actId="14100"/>
          <ac:spMkLst>
            <pc:docMk/>
            <pc:sldMk cId="743172911" sldId="257"/>
            <ac:spMk id="5" creationId="{17698881-B6A1-456D-9973-4A92B9DD353F}"/>
          </ac:spMkLst>
        </pc:spChg>
        <pc:spChg chg="add del mod">
          <ac:chgData name="Le Huy" userId="89f45021d7b92f48" providerId="LiveId" clId="{7C443447-AB6C-4FC9-98B9-F38C6A859785}" dt="2022-03-07T16:11:43.519" v="337" actId="1076"/>
          <ac:spMkLst>
            <pc:docMk/>
            <pc:sldMk cId="743172911" sldId="257"/>
            <ac:spMk id="11" creationId="{FF8BDF70-CFA6-4031-86B7-31F910D8115D}"/>
          </ac:spMkLst>
        </pc:spChg>
        <pc:spChg chg="del mod">
          <ac:chgData name="Le Huy" userId="89f45021d7b92f48" providerId="LiveId" clId="{7C443447-AB6C-4FC9-98B9-F38C6A859785}" dt="2022-03-07T16:11:50.664" v="339" actId="478"/>
          <ac:spMkLst>
            <pc:docMk/>
            <pc:sldMk cId="743172911" sldId="257"/>
            <ac:spMk id="12" creationId="{A4ACF486-B7D8-4A5A-B633-83527A2F99E2}"/>
          </ac:spMkLst>
        </pc:spChg>
      </pc:sldChg>
      <pc:sldChg chg="del">
        <pc:chgData name="Le Huy" userId="89f45021d7b92f48" providerId="LiveId" clId="{7C443447-AB6C-4FC9-98B9-F38C6A859785}" dt="2022-03-07T16:21:09.178" v="822" actId="47"/>
        <pc:sldMkLst>
          <pc:docMk/>
          <pc:sldMk cId="64084651" sldId="261"/>
        </pc:sldMkLst>
      </pc:sldChg>
      <pc:sldChg chg="del">
        <pc:chgData name="Le Huy" userId="89f45021d7b92f48" providerId="LiveId" clId="{7C443447-AB6C-4FC9-98B9-F38C6A859785}" dt="2022-03-07T16:12:47.154" v="345" actId="47"/>
        <pc:sldMkLst>
          <pc:docMk/>
          <pc:sldMk cId="292364014" sldId="265"/>
        </pc:sldMkLst>
      </pc:sldChg>
      <pc:sldChg chg="modSp mod">
        <pc:chgData name="Le Huy" userId="89f45021d7b92f48" providerId="LiveId" clId="{7C443447-AB6C-4FC9-98B9-F38C6A859785}" dt="2022-03-07T16:13:26.931" v="409" actId="20577"/>
        <pc:sldMkLst>
          <pc:docMk/>
          <pc:sldMk cId="1934514777" sldId="270"/>
        </pc:sldMkLst>
        <pc:spChg chg="mod">
          <ac:chgData name="Le Huy" userId="89f45021d7b92f48" providerId="LiveId" clId="{7C443447-AB6C-4FC9-98B9-F38C6A859785}" dt="2022-03-07T16:13:26.931" v="409" actId="20577"/>
          <ac:spMkLst>
            <pc:docMk/>
            <pc:sldMk cId="1934514777" sldId="270"/>
            <ac:spMk id="4" creationId="{9C786F78-5B2F-4B80-9888-1D7583134B6B}"/>
          </ac:spMkLst>
        </pc:spChg>
      </pc:sldChg>
      <pc:sldChg chg="modSp mod">
        <pc:chgData name="Le Huy" userId="89f45021d7b92f48" providerId="LiveId" clId="{7C443447-AB6C-4FC9-98B9-F38C6A859785}" dt="2022-03-07T16:21:49.790" v="837" actId="1076"/>
        <pc:sldMkLst>
          <pc:docMk/>
          <pc:sldMk cId="1850899118" sldId="271"/>
        </pc:sldMkLst>
        <pc:spChg chg="mod">
          <ac:chgData name="Le Huy" userId="89f45021d7b92f48" providerId="LiveId" clId="{7C443447-AB6C-4FC9-98B9-F38C6A859785}" dt="2022-03-07T16:21:49.790" v="837" actId="1076"/>
          <ac:spMkLst>
            <pc:docMk/>
            <pc:sldMk cId="1850899118" sldId="271"/>
            <ac:spMk id="2" creationId="{B88898E0-30FF-4956-A658-42E15A83164B}"/>
          </ac:spMkLst>
        </pc:spChg>
      </pc:sldChg>
      <pc:sldChg chg="modSp mod">
        <pc:chgData name="Le Huy" userId="89f45021d7b92f48" providerId="LiveId" clId="{7C443447-AB6C-4FC9-98B9-F38C6A859785}" dt="2022-03-07T16:14:15.454" v="421" actId="20577"/>
        <pc:sldMkLst>
          <pc:docMk/>
          <pc:sldMk cId="1660478956" sldId="272"/>
        </pc:sldMkLst>
        <pc:spChg chg="mod">
          <ac:chgData name="Le Huy" userId="89f45021d7b92f48" providerId="LiveId" clId="{7C443447-AB6C-4FC9-98B9-F38C6A859785}" dt="2022-03-07T16:14:15.454" v="421" actId="20577"/>
          <ac:spMkLst>
            <pc:docMk/>
            <pc:sldMk cId="1660478956" sldId="272"/>
            <ac:spMk id="2" creationId="{B88898E0-30FF-4956-A658-42E15A83164B}"/>
          </ac:spMkLst>
        </pc:spChg>
      </pc:sldChg>
      <pc:sldChg chg="del">
        <pc:chgData name="Le Huy" userId="89f45021d7b92f48" providerId="LiveId" clId="{7C443447-AB6C-4FC9-98B9-F38C6A859785}" dt="2022-03-07T16:21:10.602" v="823" actId="47"/>
        <pc:sldMkLst>
          <pc:docMk/>
          <pc:sldMk cId="4040311765" sldId="273"/>
        </pc:sldMkLst>
      </pc:sldChg>
      <pc:sldChg chg="del">
        <pc:chgData name="Le Huy" userId="89f45021d7b92f48" providerId="LiveId" clId="{7C443447-AB6C-4FC9-98B9-F38C6A859785}" dt="2022-03-07T16:21:18.521" v="829" actId="47"/>
        <pc:sldMkLst>
          <pc:docMk/>
          <pc:sldMk cId="750815569" sldId="274"/>
        </pc:sldMkLst>
      </pc:sldChg>
      <pc:sldChg chg="del">
        <pc:chgData name="Le Huy" userId="89f45021d7b92f48" providerId="LiveId" clId="{7C443447-AB6C-4FC9-98B9-F38C6A859785}" dt="2022-03-07T16:21:20.841" v="831" actId="47"/>
        <pc:sldMkLst>
          <pc:docMk/>
          <pc:sldMk cId="1004821767" sldId="275"/>
        </pc:sldMkLst>
      </pc:sldChg>
      <pc:sldChg chg="modSp mod">
        <pc:chgData name="Le Huy" userId="89f45021d7b92f48" providerId="LiveId" clId="{7C443447-AB6C-4FC9-98B9-F38C6A859785}" dt="2022-03-07T16:15:31.064" v="497" actId="1076"/>
        <pc:sldMkLst>
          <pc:docMk/>
          <pc:sldMk cId="692214432" sldId="276"/>
        </pc:sldMkLst>
        <pc:spChg chg="mod">
          <ac:chgData name="Le Huy" userId="89f45021d7b92f48" providerId="LiveId" clId="{7C443447-AB6C-4FC9-98B9-F38C6A859785}" dt="2022-03-07T16:15:31.064" v="497" actId="1076"/>
          <ac:spMkLst>
            <pc:docMk/>
            <pc:sldMk cId="692214432" sldId="276"/>
            <ac:spMk id="2" creationId="{B88898E0-30FF-4956-A658-42E15A83164B}"/>
          </ac:spMkLst>
        </pc:spChg>
      </pc:sldChg>
      <pc:sldChg chg="del">
        <pc:chgData name="Le Huy" userId="89f45021d7b92f48" providerId="LiveId" clId="{7C443447-AB6C-4FC9-98B9-F38C6A859785}" dt="2022-03-07T16:21:27.424" v="835" actId="47"/>
        <pc:sldMkLst>
          <pc:docMk/>
          <pc:sldMk cId="3949268068" sldId="277"/>
        </pc:sldMkLst>
      </pc:sldChg>
      <pc:sldChg chg="del">
        <pc:chgData name="Le Huy" userId="89f45021d7b92f48" providerId="LiveId" clId="{7C443447-AB6C-4FC9-98B9-F38C6A859785}" dt="2022-03-07T16:21:19.871" v="830" actId="47"/>
        <pc:sldMkLst>
          <pc:docMk/>
          <pc:sldMk cId="2997789068" sldId="278"/>
        </pc:sldMkLst>
      </pc:sldChg>
      <pc:sldChg chg="del">
        <pc:chgData name="Le Huy" userId="89f45021d7b92f48" providerId="LiveId" clId="{7C443447-AB6C-4FC9-98B9-F38C6A859785}" dt="2022-03-07T16:19:20.687" v="658" actId="47"/>
        <pc:sldMkLst>
          <pc:docMk/>
          <pc:sldMk cId="4135434614" sldId="280"/>
        </pc:sldMkLst>
      </pc:sldChg>
      <pc:sldChg chg="del">
        <pc:chgData name="Le Huy" userId="89f45021d7b92f48" providerId="LiveId" clId="{7C443447-AB6C-4FC9-98B9-F38C6A859785}" dt="2022-03-07T16:19:21.632" v="659" actId="47"/>
        <pc:sldMkLst>
          <pc:docMk/>
          <pc:sldMk cId="3981494367" sldId="281"/>
        </pc:sldMkLst>
      </pc:sldChg>
      <pc:sldChg chg="addSp delSp modSp mod">
        <pc:chgData name="Le Huy" userId="89f45021d7b92f48" providerId="LiveId" clId="{7C443447-AB6C-4FC9-98B9-F38C6A859785}" dt="2022-03-07T16:26:11.246" v="1189" actId="1076"/>
        <pc:sldMkLst>
          <pc:docMk/>
          <pc:sldMk cId="908641475" sldId="282"/>
        </pc:sldMkLst>
        <pc:spChg chg="mod">
          <ac:chgData name="Le Huy" userId="89f45021d7b92f48" providerId="LiveId" clId="{7C443447-AB6C-4FC9-98B9-F38C6A859785}" dt="2022-03-07T16:18:28.412" v="565" actId="20577"/>
          <ac:spMkLst>
            <pc:docMk/>
            <pc:sldMk cId="908641475" sldId="282"/>
            <ac:spMk id="2" creationId="{4FB6CB3A-046A-4C56-A02D-DBF672421CAF}"/>
          </ac:spMkLst>
        </pc:spChg>
        <pc:spChg chg="del">
          <ac:chgData name="Le Huy" userId="89f45021d7b92f48" providerId="LiveId" clId="{7C443447-AB6C-4FC9-98B9-F38C6A859785}" dt="2022-03-07T16:25:19.222" v="1178" actId="478"/>
          <ac:spMkLst>
            <pc:docMk/>
            <pc:sldMk cId="908641475" sldId="282"/>
            <ac:spMk id="3" creationId="{8BF93525-B564-4282-925D-EDFEBA844827}"/>
          </ac:spMkLst>
        </pc:spChg>
        <pc:spChg chg="del">
          <ac:chgData name="Le Huy" userId="89f45021d7b92f48" providerId="LiveId" clId="{7C443447-AB6C-4FC9-98B9-F38C6A859785}" dt="2022-03-07T16:19:59.788" v="707" actId="478"/>
          <ac:spMkLst>
            <pc:docMk/>
            <pc:sldMk cId="908641475" sldId="282"/>
            <ac:spMk id="4" creationId="{875114B9-C4BF-4CDC-A9A1-E5905D7A3ABF}"/>
          </ac:spMkLst>
        </pc:spChg>
        <pc:spChg chg="mod">
          <ac:chgData name="Le Huy" userId="89f45021d7b92f48" providerId="LiveId" clId="{7C443447-AB6C-4FC9-98B9-F38C6A859785}" dt="2022-03-07T16:19:05.065" v="655" actId="255"/>
          <ac:spMkLst>
            <pc:docMk/>
            <pc:sldMk cId="908641475" sldId="282"/>
            <ac:spMk id="6" creationId="{A713CB14-6819-432F-81A2-A6B8DA0D8864}"/>
          </ac:spMkLst>
        </pc:spChg>
        <pc:picChg chg="add mod">
          <ac:chgData name="Le Huy" userId="89f45021d7b92f48" providerId="LiveId" clId="{7C443447-AB6C-4FC9-98B9-F38C6A859785}" dt="2022-03-07T16:26:11.246" v="1189" actId="1076"/>
          <ac:picMkLst>
            <pc:docMk/>
            <pc:sldMk cId="908641475" sldId="282"/>
            <ac:picMk id="7" creationId="{F23DA633-C252-4F9C-9145-65DEC2C97CA7}"/>
          </ac:picMkLst>
        </pc:picChg>
      </pc:sldChg>
      <pc:sldChg chg="modSp del mod">
        <pc:chgData name="Le Huy" userId="89f45021d7b92f48" providerId="LiveId" clId="{7C443447-AB6C-4FC9-98B9-F38C6A859785}" dt="2022-03-07T16:18:14.977" v="544" actId="47"/>
        <pc:sldMkLst>
          <pc:docMk/>
          <pc:sldMk cId="2873620392" sldId="283"/>
        </pc:sldMkLst>
        <pc:spChg chg="mod">
          <ac:chgData name="Le Huy" userId="89f45021d7b92f48" providerId="LiveId" clId="{7C443447-AB6C-4FC9-98B9-F38C6A859785}" dt="2022-03-07T16:17:29.135" v="543" actId="20577"/>
          <ac:spMkLst>
            <pc:docMk/>
            <pc:sldMk cId="2873620392" sldId="283"/>
            <ac:spMk id="2" creationId="{4FB6CB3A-046A-4C56-A02D-DBF672421CAF}"/>
          </ac:spMkLst>
        </pc:spChg>
      </pc:sldChg>
      <pc:sldChg chg="del">
        <pc:chgData name="Le Huy" userId="89f45021d7b92f48" providerId="LiveId" clId="{7C443447-AB6C-4FC9-98B9-F38C6A859785}" dt="2022-03-07T16:19:19.752" v="657" actId="47"/>
        <pc:sldMkLst>
          <pc:docMk/>
          <pc:sldMk cId="289621173" sldId="284"/>
        </pc:sldMkLst>
      </pc:sldChg>
      <pc:sldChg chg="modSp mod">
        <pc:chgData name="Le Huy" userId="89f45021d7b92f48" providerId="LiveId" clId="{7C443447-AB6C-4FC9-98B9-F38C6A859785}" dt="2022-03-07T16:14:45.088" v="454" actId="1076"/>
        <pc:sldMkLst>
          <pc:docMk/>
          <pc:sldMk cId="3329336104" sldId="285"/>
        </pc:sldMkLst>
        <pc:spChg chg="mod">
          <ac:chgData name="Le Huy" userId="89f45021d7b92f48" providerId="LiveId" clId="{7C443447-AB6C-4FC9-98B9-F38C6A859785}" dt="2022-03-07T16:14:45.088" v="454" actId="1076"/>
          <ac:spMkLst>
            <pc:docMk/>
            <pc:sldMk cId="3329336104" sldId="285"/>
            <ac:spMk id="2" creationId="{B88898E0-30FF-4956-A658-42E15A83164B}"/>
          </ac:spMkLst>
        </pc:spChg>
      </pc:sldChg>
      <pc:sldChg chg="del">
        <pc:chgData name="Le Huy" userId="89f45021d7b92f48" providerId="LiveId" clId="{7C443447-AB6C-4FC9-98B9-F38C6A859785}" dt="2022-03-07T16:19:21.818" v="660" actId="47"/>
        <pc:sldMkLst>
          <pc:docMk/>
          <pc:sldMk cId="1316714695" sldId="286"/>
        </pc:sldMkLst>
      </pc:sldChg>
      <pc:sldChg chg="del">
        <pc:chgData name="Le Huy" userId="89f45021d7b92f48" providerId="LiveId" clId="{7C443447-AB6C-4FC9-98B9-F38C6A859785}" dt="2022-03-07T16:21:11.616" v="824" actId="47"/>
        <pc:sldMkLst>
          <pc:docMk/>
          <pc:sldMk cId="1655789110" sldId="287"/>
        </pc:sldMkLst>
      </pc:sldChg>
      <pc:sldChg chg="del">
        <pc:chgData name="Le Huy" userId="89f45021d7b92f48" providerId="LiveId" clId="{7C443447-AB6C-4FC9-98B9-F38C6A859785}" dt="2022-03-07T16:21:12.940" v="825" actId="47"/>
        <pc:sldMkLst>
          <pc:docMk/>
          <pc:sldMk cId="4126143947" sldId="288"/>
        </pc:sldMkLst>
      </pc:sldChg>
      <pc:sldChg chg="addSp delSp modSp add mod">
        <pc:chgData name="Le Huy" userId="89f45021d7b92f48" providerId="LiveId" clId="{7C443447-AB6C-4FC9-98B9-F38C6A859785}" dt="2022-03-07T16:28:26.007" v="1194" actId="1076"/>
        <pc:sldMkLst>
          <pc:docMk/>
          <pc:sldMk cId="3704763679" sldId="289"/>
        </pc:sldMkLst>
        <pc:spChg chg="del">
          <ac:chgData name="Le Huy" userId="89f45021d7b92f48" providerId="LiveId" clId="{7C443447-AB6C-4FC9-98B9-F38C6A859785}" dt="2022-03-07T16:19:52.767" v="705" actId="478"/>
          <ac:spMkLst>
            <pc:docMk/>
            <pc:sldMk cId="3704763679" sldId="289"/>
            <ac:spMk id="3" creationId="{8BF93525-B564-4282-925D-EDFEBA844827}"/>
          </ac:spMkLst>
        </pc:spChg>
        <pc:spChg chg="del">
          <ac:chgData name="Le Huy" userId="89f45021d7b92f48" providerId="LiveId" clId="{7C443447-AB6C-4FC9-98B9-F38C6A859785}" dt="2022-03-07T16:19:55.013" v="706" actId="478"/>
          <ac:spMkLst>
            <pc:docMk/>
            <pc:sldMk cId="3704763679" sldId="289"/>
            <ac:spMk id="4" creationId="{875114B9-C4BF-4CDC-A9A1-E5905D7A3ABF}"/>
          </ac:spMkLst>
        </pc:spChg>
        <pc:spChg chg="mod">
          <ac:chgData name="Le Huy" userId="89f45021d7b92f48" providerId="LiveId" clId="{7C443447-AB6C-4FC9-98B9-F38C6A859785}" dt="2022-03-07T16:19:37.058" v="701" actId="20577"/>
          <ac:spMkLst>
            <pc:docMk/>
            <pc:sldMk cId="3704763679" sldId="289"/>
            <ac:spMk id="6" creationId="{A713CB14-6819-432F-81A2-A6B8DA0D8864}"/>
          </ac:spMkLst>
        </pc:spChg>
        <pc:spChg chg="add del">
          <ac:chgData name="Le Huy" userId="89f45021d7b92f48" providerId="LiveId" clId="{7C443447-AB6C-4FC9-98B9-F38C6A859785}" dt="2022-03-07T16:28:17.328" v="1191" actId="478"/>
          <ac:spMkLst>
            <pc:docMk/>
            <pc:sldMk cId="3704763679" sldId="289"/>
            <ac:spMk id="7" creationId="{3628E164-BE13-4440-A1D1-4EFE78E65EBB}"/>
          </ac:spMkLst>
        </pc:spChg>
        <pc:picChg chg="add mod">
          <ac:chgData name="Le Huy" userId="89f45021d7b92f48" providerId="LiveId" clId="{7C443447-AB6C-4FC9-98B9-F38C6A859785}" dt="2022-03-07T16:28:26.007" v="1194" actId="1076"/>
          <ac:picMkLst>
            <pc:docMk/>
            <pc:sldMk cId="3704763679" sldId="289"/>
            <ac:picMk id="8" creationId="{D8406F11-3D15-4D89-AEA2-BC642C790040}"/>
          </ac:picMkLst>
        </pc:picChg>
      </pc:sldChg>
      <pc:sldChg chg="addSp delSp modSp add mod">
        <pc:chgData name="Le Huy" userId="89f45021d7b92f48" providerId="LiveId" clId="{7C443447-AB6C-4FC9-98B9-F38C6A859785}" dt="2022-03-07T16:34:40.887" v="1197" actId="1076"/>
        <pc:sldMkLst>
          <pc:docMk/>
          <pc:sldMk cId="793589213" sldId="290"/>
        </pc:sldMkLst>
        <pc:spChg chg="del">
          <ac:chgData name="Le Huy" userId="89f45021d7b92f48" providerId="LiveId" clId="{7C443447-AB6C-4FC9-98B9-F38C6A859785}" dt="2022-03-07T16:20:03.154" v="708" actId="478"/>
          <ac:spMkLst>
            <pc:docMk/>
            <pc:sldMk cId="793589213" sldId="290"/>
            <ac:spMk id="3" creationId="{8BF93525-B564-4282-925D-EDFEBA844827}"/>
          </ac:spMkLst>
        </pc:spChg>
        <pc:spChg chg="del">
          <ac:chgData name="Le Huy" userId="89f45021d7b92f48" providerId="LiveId" clId="{7C443447-AB6C-4FC9-98B9-F38C6A859785}" dt="2022-03-07T16:20:04.989" v="709" actId="478"/>
          <ac:spMkLst>
            <pc:docMk/>
            <pc:sldMk cId="793589213" sldId="290"/>
            <ac:spMk id="4" creationId="{875114B9-C4BF-4CDC-A9A1-E5905D7A3ABF}"/>
          </ac:spMkLst>
        </pc:spChg>
        <pc:spChg chg="mod">
          <ac:chgData name="Le Huy" userId="89f45021d7b92f48" providerId="LiveId" clId="{7C443447-AB6C-4FC9-98B9-F38C6A859785}" dt="2022-03-07T16:20:19.212" v="738" actId="20577"/>
          <ac:spMkLst>
            <pc:docMk/>
            <pc:sldMk cId="793589213" sldId="290"/>
            <ac:spMk id="6" creationId="{A713CB14-6819-432F-81A2-A6B8DA0D8864}"/>
          </ac:spMkLst>
        </pc:spChg>
        <pc:picChg chg="add mod">
          <ac:chgData name="Le Huy" userId="89f45021d7b92f48" providerId="LiveId" clId="{7C443447-AB6C-4FC9-98B9-F38C6A859785}" dt="2022-03-07T16:34:40.887" v="1197" actId="1076"/>
          <ac:picMkLst>
            <pc:docMk/>
            <pc:sldMk cId="793589213" sldId="290"/>
            <ac:picMk id="2050" creationId="{5A6A8F1D-EBD4-4ED3-9213-219D204E3A6A}"/>
          </ac:picMkLst>
        </pc:picChg>
      </pc:sldChg>
      <pc:sldChg chg="addSp modSp add mod">
        <pc:chgData name="Le Huy" userId="89f45021d7b92f48" providerId="LiveId" clId="{7C443447-AB6C-4FC9-98B9-F38C6A859785}" dt="2022-03-07T16:35:42.454" v="1205" actId="1076"/>
        <pc:sldMkLst>
          <pc:docMk/>
          <pc:sldMk cId="3661726998" sldId="291"/>
        </pc:sldMkLst>
        <pc:spChg chg="mod">
          <ac:chgData name="Le Huy" userId="89f45021d7b92f48" providerId="LiveId" clId="{7C443447-AB6C-4FC9-98B9-F38C6A859785}" dt="2022-03-07T16:20:41.965" v="788" actId="20577"/>
          <ac:spMkLst>
            <pc:docMk/>
            <pc:sldMk cId="3661726998" sldId="291"/>
            <ac:spMk id="6" creationId="{A713CB14-6819-432F-81A2-A6B8DA0D8864}"/>
          </ac:spMkLst>
        </pc:spChg>
        <pc:picChg chg="add mod">
          <ac:chgData name="Le Huy" userId="89f45021d7b92f48" providerId="LiveId" clId="{7C443447-AB6C-4FC9-98B9-F38C6A859785}" dt="2022-03-07T16:35:42.454" v="1205" actId="1076"/>
          <ac:picMkLst>
            <pc:docMk/>
            <pc:sldMk cId="3661726998" sldId="291"/>
            <ac:picMk id="3" creationId="{A1946EFD-FACF-4D60-9E23-80C15CAE14B2}"/>
          </ac:picMkLst>
        </pc:picChg>
        <pc:picChg chg="add mod">
          <ac:chgData name="Le Huy" userId="89f45021d7b92f48" providerId="LiveId" clId="{7C443447-AB6C-4FC9-98B9-F38C6A859785}" dt="2022-03-07T16:35:23.994" v="1199"/>
          <ac:picMkLst>
            <pc:docMk/>
            <pc:sldMk cId="3661726998" sldId="291"/>
            <ac:picMk id="7" creationId="{3B0FF6C4-86AE-4071-8E7A-5F4C89381AA0}"/>
          </ac:picMkLst>
        </pc:picChg>
      </pc:sldChg>
      <pc:sldChg chg="addSp delSp modSp add mod">
        <pc:chgData name="Le Huy" userId="89f45021d7b92f48" providerId="LiveId" clId="{7C443447-AB6C-4FC9-98B9-F38C6A859785}" dt="2022-03-07T16:42:53.559" v="1264" actId="1076"/>
        <pc:sldMkLst>
          <pc:docMk/>
          <pc:sldMk cId="1014335336" sldId="292"/>
        </pc:sldMkLst>
        <pc:spChg chg="mod">
          <ac:chgData name="Le Huy" userId="89f45021d7b92f48" providerId="LiveId" clId="{7C443447-AB6C-4FC9-98B9-F38C6A859785}" dt="2022-03-07T16:20:55.717" v="818" actId="20577"/>
          <ac:spMkLst>
            <pc:docMk/>
            <pc:sldMk cId="1014335336" sldId="292"/>
            <ac:spMk id="6" creationId="{A713CB14-6819-432F-81A2-A6B8DA0D8864}"/>
          </ac:spMkLst>
        </pc:spChg>
        <pc:picChg chg="add del mod">
          <ac:chgData name="Le Huy" userId="89f45021d7b92f48" providerId="LiveId" clId="{7C443447-AB6C-4FC9-98B9-F38C6A859785}" dt="2022-03-07T16:38:01.657" v="1212" actId="478"/>
          <ac:picMkLst>
            <pc:docMk/>
            <pc:sldMk cId="1014335336" sldId="292"/>
            <ac:picMk id="3" creationId="{1422DC91-8448-44AD-A885-99C5920CBB72}"/>
          </ac:picMkLst>
        </pc:picChg>
        <pc:picChg chg="add del mod">
          <ac:chgData name="Le Huy" userId="89f45021d7b92f48" providerId="LiveId" clId="{7C443447-AB6C-4FC9-98B9-F38C6A859785}" dt="2022-03-07T16:41:23.854" v="1243" actId="478"/>
          <ac:picMkLst>
            <pc:docMk/>
            <pc:sldMk cId="1014335336" sldId="292"/>
            <ac:picMk id="4" creationId="{ECFCB5AC-14C6-4A7D-AA0E-4B7815D40139}"/>
          </ac:picMkLst>
        </pc:picChg>
        <pc:picChg chg="add mod">
          <ac:chgData name="Le Huy" userId="89f45021d7b92f48" providerId="LiveId" clId="{7C443447-AB6C-4FC9-98B9-F38C6A859785}" dt="2022-03-07T16:42:28.103" v="1258" actId="1076"/>
          <ac:picMkLst>
            <pc:docMk/>
            <pc:sldMk cId="1014335336" sldId="292"/>
            <ac:picMk id="8" creationId="{D754D730-085E-462B-A18D-EA8596F8F921}"/>
          </ac:picMkLst>
        </pc:picChg>
        <pc:picChg chg="add mod modCrop">
          <ac:chgData name="Le Huy" userId="89f45021d7b92f48" providerId="LiveId" clId="{7C443447-AB6C-4FC9-98B9-F38C6A859785}" dt="2022-03-07T16:42:36.614" v="1260" actId="1076"/>
          <ac:picMkLst>
            <pc:docMk/>
            <pc:sldMk cId="1014335336" sldId="292"/>
            <ac:picMk id="9" creationId="{9CF9BD4B-F8C2-4C93-A32C-8F0444E5E0DB}"/>
          </ac:picMkLst>
        </pc:picChg>
        <pc:picChg chg="add del">
          <ac:chgData name="Le Huy" userId="89f45021d7b92f48" providerId="LiveId" clId="{7C443447-AB6C-4FC9-98B9-F38C6A859785}" dt="2022-03-07T16:37:04.422" v="1207" actId="478"/>
          <ac:picMkLst>
            <pc:docMk/>
            <pc:sldMk cId="1014335336" sldId="292"/>
            <ac:picMk id="3074" creationId="{2B9FD2A1-4F05-477B-A956-B2668579ED75}"/>
          </ac:picMkLst>
        </pc:picChg>
        <pc:picChg chg="add del">
          <ac:chgData name="Le Huy" userId="89f45021d7b92f48" providerId="LiveId" clId="{7C443447-AB6C-4FC9-98B9-F38C6A859785}" dt="2022-03-07T16:38:55.117" v="1218" actId="478"/>
          <ac:picMkLst>
            <pc:docMk/>
            <pc:sldMk cId="1014335336" sldId="292"/>
            <ac:picMk id="3076" creationId="{30EF245E-97F8-4D61-95C8-0C26AE9A4E67}"/>
          </ac:picMkLst>
        </pc:picChg>
        <pc:picChg chg="add mod">
          <ac:chgData name="Le Huy" userId="89f45021d7b92f48" providerId="LiveId" clId="{7C443447-AB6C-4FC9-98B9-F38C6A859785}" dt="2022-03-07T16:42:53.559" v="1264" actId="1076"/>
          <ac:picMkLst>
            <pc:docMk/>
            <pc:sldMk cId="1014335336" sldId="292"/>
            <ac:picMk id="3078" creationId="{52865E23-074D-4415-943B-588CF8BC2372}"/>
          </ac:picMkLst>
        </pc:picChg>
      </pc:sldChg>
      <pc:sldChg chg="addSp modSp add mod ord">
        <pc:chgData name="Le Huy" userId="89f45021d7b92f48" providerId="LiveId" clId="{7C443447-AB6C-4FC9-98B9-F38C6A859785}" dt="2022-03-07T17:07:10.742" v="1477" actId="1076"/>
        <pc:sldMkLst>
          <pc:docMk/>
          <pc:sldMk cId="3837325898" sldId="293"/>
        </pc:sldMkLst>
        <pc:spChg chg="mod">
          <ac:chgData name="Le Huy" userId="89f45021d7b92f48" providerId="LiveId" clId="{7C443447-AB6C-4FC9-98B9-F38C6A859785}" dt="2022-03-07T16:22:20.736" v="879" actId="20577"/>
          <ac:spMkLst>
            <pc:docMk/>
            <pc:sldMk cId="3837325898" sldId="293"/>
            <ac:spMk id="2" creationId="{4FB6CB3A-046A-4C56-A02D-DBF672421CAF}"/>
          </ac:spMkLst>
        </pc:spChg>
        <pc:spChg chg="mod">
          <ac:chgData name="Le Huy" userId="89f45021d7b92f48" providerId="LiveId" clId="{7C443447-AB6C-4FC9-98B9-F38C6A859785}" dt="2022-03-07T16:23:13.947" v="1014" actId="20577"/>
          <ac:spMkLst>
            <pc:docMk/>
            <pc:sldMk cId="3837325898" sldId="293"/>
            <ac:spMk id="6" creationId="{A713CB14-6819-432F-81A2-A6B8DA0D8864}"/>
          </ac:spMkLst>
        </pc:spChg>
        <pc:picChg chg="add mod">
          <ac:chgData name="Le Huy" userId="89f45021d7b92f48" providerId="LiveId" clId="{7C443447-AB6C-4FC9-98B9-F38C6A859785}" dt="2022-03-07T17:07:10.742" v="1477" actId="1076"/>
          <ac:picMkLst>
            <pc:docMk/>
            <pc:sldMk cId="3837325898" sldId="293"/>
            <ac:picMk id="7" creationId="{47D79E76-8D8E-43E0-9998-09CD4BA7EFCB}"/>
          </ac:picMkLst>
        </pc:picChg>
      </pc:sldChg>
      <pc:sldChg chg="addSp delSp modSp add mod ord">
        <pc:chgData name="Le Huy" userId="89f45021d7b92f48" providerId="LiveId" clId="{7C443447-AB6C-4FC9-98B9-F38C6A859785}" dt="2022-03-07T17:01:20.540" v="1455" actId="1076"/>
        <pc:sldMkLst>
          <pc:docMk/>
          <pc:sldMk cId="2655042864" sldId="294"/>
        </pc:sldMkLst>
        <pc:spChg chg="mod">
          <ac:chgData name="Le Huy" userId="89f45021d7b92f48" providerId="LiveId" clId="{7C443447-AB6C-4FC9-98B9-F38C6A859785}" dt="2022-03-07T16:24:37.243" v="1140" actId="20577"/>
          <ac:spMkLst>
            <pc:docMk/>
            <pc:sldMk cId="2655042864" sldId="294"/>
            <ac:spMk id="2" creationId="{4FB6CB3A-046A-4C56-A02D-DBF672421CAF}"/>
          </ac:spMkLst>
        </pc:spChg>
        <pc:spChg chg="add del">
          <ac:chgData name="Le Huy" userId="89f45021d7b92f48" providerId="LiveId" clId="{7C443447-AB6C-4FC9-98B9-F38C6A859785}" dt="2022-03-07T16:56:15.865" v="1431" actId="478"/>
          <ac:spMkLst>
            <pc:docMk/>
            <pc:sldMk cId="2655042864" sldId="294"/>
            <ac:spMk id="3" creationId="{54EB5BBD-620B-4EF0-A21B-438AB3F15E45}"/>
          </ac:spMkLst>
        </pc:spChg>
        <pc:spChg chg="del mod">
          <ac:chgData name="Le Huy" userId="89f45021d7b92f48" providerId="LiveId" clId="{7C443447-AB6C-4FC9-98B9-F38C6A859785}" dt="2022-03-07T16:55:12.503" v="1423"/>
          <ac:spMkLst>
            <pc:docMk/>
            <pc:sldMk cId="2655042864" sldId="294"/>
            <ac:spMk id="6" creationId="{A713CB14-6819-432F-81A2-A6B8DA0D8864}"/>
          </ac:spMkLst>
        </pc:spChg>
        <pc:picChg chg="add mod">
          <ac:chgData name="Le Huy" userId="89f45021d7b92f48" providerId="LiveId" clId="{7C443447-AB6C-4FC9-98B9-F38C6A859785}" dt="2022-03-07T17:01:17.949" v="1454" actId="1076"/>
          <ac:picMkLst>
            <pc:docMk/>
            <pc:sldMk cId="2655042864" sldId="294"/>
            <ac:picMk id="4" creationId="{218DDFC2-E08D-4D53-8016-305344286351}"/>
          </ac:picMkLst>
        </pc:picChg>
        <pc:picChg chg="add mod">
          <ac:chgData name="Le Huy" userId="89f45021d7b92f48" providerId="LiveId" clId="{7C443447-AB6C-4FC9-98B9-F38C6A859785}" dt="2022-03-07T17:01:08.726" v="1453" actId="1037"/>
          <ac:picMkLst>
            <pc:docMk/>
            <pc:sldMk cId="2655042864" sldId="294"/>
            <ac:picMk id="4098" creationId="{1ECBA0B2-07CF-4AB3-836D-91DB52E6C882}"/>
          </ac:picMkLst>
        </pc:picChg>
        <pc:picChg chg="add mod">
          <ac:chgData name="Le Huy" userId="89f45021d7b92f48" providerId="LiveId" clId="{7C443447-AB6C-4FC9-98B9-F38C6A859785}" dt="2022-03-07T17:01:20.540" v="1455" actId="1076"/>
          <ac:picMkLst>
            <pc:docMk/>
            <pc:sldMk cId="2655042864" sldId="294"/>
            <ac:picMk id="4102" creationId="{3314350F-46D1-4AF1-8B38-8F6C739BD82B}"/>
          </ac:picMkLst>
        </pc:picChg>
      </pc:sldChg>
      <pc:sldChg chg="addSp delSp modSp add mod ord">
        <pc:chgData name="Le Huy" userId="89f45021d7b92f48" providerId="LiveId" clId="{7C443447-AB6C-4FC9-98B9-F38C6A859785}" dt="2022-03-07T17:04:58.994" v="1476" actId="20577"/>
        <pc:sldMkLst>
          <pc:docMk/>
          <pc:sldMk cId="226206704" sldId="295"/>
        </pc:sldMkLst>
        <pc:spChg chg="mod">
          <ac:chgData name="Le Huy" userId="89f45021d7b92f48" providerId="LiveId" clId="{7C443447-AB6C-4FC9-98B9-F38C6A859785}" dt="2022-03-07T16:24:51.330" v="1177" actId="20577"/>
          <ac:spMkLst>
            <pc:docMk/>
            <pc:sldMk cId="226206704" sldId="295"/>
            <ac:spMk id="2" creationId="{4FB6CB3A-046A-4C56-A02D-DBF672421CAF}"/>
          </ac:spMkLst>
        </pc:spChg>
        <pc:spChg chg="del mod">
          <ac:chgData name="Le Huy" userId="89f45021d7b92f48" providerId="LiveId" clId="{7C443447-AB6C-4FC9-98B9-F38C6A859785}" dt="2022-03-07T17:04:20.855" v="1464" actId="478"/>
          <ac:spMkLst>
            <pc:docMk/>
            <pc:sldMk cId="226206704" sldId="295"/>
            <ac:spMk id="6" creationId="{A713CB14-6819-432F-81A2-A6B8DA0D8864}"/>
          </ac:spMkLst>
        </pc:spChg>
        <pc:spChg chg="add mod">
          <ac:chgData name="Le Huy" userId="89f45021d7b92f48" providerId="LiveId" clId="{7C443447-AB6C-4FC9-98B9-F38C6A859785}" dt="2022-03-07T17:04:58.994" v="1476" actId="20577"/>
          <ac:spMkLst>
            <pc:docMk/>
            <pc:sldMk cId="226206704" sldId="295"/>
            <ac:spMk id="7" creationId="{999AC5D4-E20C-4858-98F2-96A2ED3805A7}"/>
          </ac:spMkLst>
        </pc:spChg>
      </pc:sldChg>
      <pc:sldChg chg="addSp modSp add mod">
        <pc:chgData name="Le Huy" userId="89f45021d7b92f48" providerId="LiveId" clId="{7C443447-AB6C-4FC9-98B9-F38C6A859785}" dt="2022-03-07T16:44:54.614" v="1275" actId="1076"/>
        <pc:sldMkLst>
          <pc:docMk/>
          <pc:sldMk cId="2863698962" sldId="296"/>
        </pc:sldMkLst>
        <pc:spChg chg="mod">
          <ac:chgData name="Le Huy" userId="89f45021d7b92f48" providerId="LiveId" clId="{7C443447-AB6C-4FC9-98B9-F38C6A859785}" dt="2022-03-07T16:23:44.689" v="1040" actId="20577"/>
          <ac:spMkLst>
            <pc:docMk/>
            <pc:sldMk cId="2863698962" sldId="296"/>
            <ac:spMk id="6" creationId="{A713CB14-6819-432F-81A2-A6B8DA0D8864}"/>
          </ac:spMkLst>
        </pc:spChg>
        <pc:picChg chg="add mod">
          <ac:chgData name="Le Huy" userId="89f45021d7b92f48" providerId="LiveId" clId="{7C443447-AB6C-4FC9-98B9-F38C6A859785}" dt="2022-03-07T16:44:54.614" v="1275" actId="1076"/>
          <ac:picMkLst>
            <pc:docMk/>
            <pc:sldMk cId="2863698962" sldId="296"/>
            <ac:picMk id="7" creationId="{5542FADE-C46F-4012-8BD4-4EC76006460A}"/>
          </ac:picMkLst>
        </pc:picChg>
      </pc:sldChg>
      <pc:sldChg chg="addSp modSp add mod">
        <pc:chgData name="Le Huy" userId="89f45021d7b92f48" providerId="LiveId" clId="{7C443447-AB6C-4FC9-98B9-F38C6A859785}" dt="2022-03-07T16:49:36.253" v="1352" actId="255"/>
        <pc:sldMkLst>
          <pc:docMk/>
          <pc:sldMk cId="293430368" sldId="297"/>
        </pc:sldMkLst>
        <pc:spChg chg="mod">
          <ac:chgData name="Le Huy" userId="89f45021d7b92f48" providerId="LiveId" clId="{7C443447-AB6C-4FC9-98B9-F38C6A859785}" dt="2022-03-07T16:24:04.401" v="1086" actId="20577"/>
          <ac:spMkLst>
            <pc:docMk/>
            <pc:sldMk cId="293430368" sldId="297"/>
            <ac:spMk id="6" creationId="{A713CB14-6819-432F-81A2-A6B8DA0D8864}"/>
          </ac:spMkLst>
        </pc:spChg>
        <pc:spChg chg="add mod">
          <ac:chgData name="Le Huy" userId="89f45021d7b92f48" providerId="LiveId" clId="{7C443447-AB6C-4FC9-98B9-F38C6A859785}" dt="2022-03-07T16:49:36.253" v="1352" actId="255"/>
          <ac:spMkLst>
            <pc:docMk/>
            <pc:sldMk cId="293430368" sldId="297"/>
            <ac:spMk id="8" creationId="{8DE1AEE6-036C-4441-BE9F-6AFAF39CDC9B}"/>
          </ac:spMkLst>
        </pc:spChg>
        <pc:picChg chg="add mod">
          <ac:chgData name="Le Huy" userId="89f45021d7b92f48" providerId="LiveId" clId="{7C443447-AB6C-4FC9-98B9-F38C6A859785}" dt="2022-03-07T16:48:58.279" v="1309" actId="1076"/>
          <ac:picMkLst>
            <pc:docMk/>
            <pc:sldMk cId="293430368" sldId="297"/>
            <ac:picMk id="7" creationId="{03CDBDE2-A9C9-4C3D-B5BF-895BDA90BBFF}"/>
          </ac:picMkLst>
        </pc:picChg>
      </pc:sldChg>
      <pc:sldChg chg="addSp modSp add mod">
        <pc:chgData name="Le Huy" userId="89f45021d7b92f48" providerId="LiveId" clId="{7C443447-AB6C-4FC9-98B9-F38C6A859785}" dt="2022-03-07T16:51:34.749" v="1418" actId="20577"/>
        <pc:sldMkLst>
          <pc:docMk/>
          <pc:sldMk cId="327115821" sldId="298"/>
        </pc:sldMkLst>
        <pc:spChg chg="mod">
          <ac:chgData name="Le Huy" userId="89f45021d7b92f48" providerId="LiveId" clId="{7C443447-AB6C-4FC9-98B9-F38C6A859785}" dt="2022-03-07T16:51:34.749" v="1418" actId="20577"/>
          <ac:spMkLst>
            <pc:docMk/>
            <pc:sldMk cId="327115821" sldId="298"/>
            <ac:spMk id="6" creationId="{A713CB14-6819-432F-81A2-A6B8DA0D8864}"/>
          </ac:spMkLst>
        </pc:spChg>
        <pc:spChg chg="add mod">
          <ac:chgData name="Le Huy" userId="89f45021d7b92f48" providerId="LiveId" clId="{7C443447-AB6C-4FC9-98B9-F38C6A859785}" dt="2022-03-07T16:50:51.934" v="1394" actId="1076"/>
          <ac:spMkLst>
            <pc:docMk/>
            <pc:sldMk cId="327115821" sldId="298"/>
            <ac:spMk id="8" creationId="{E2FBB606-31C6-43CF-9F4A-869D334E3D85}"/>
          </ac:spMkLst>
        </pc:spChg>
        <pc:picChg chg="add mod">
          <ac:chgData name="Le Huy" userId="89f45021d7b92f48" providerId="LiveId" clId="{7C443447-AB6C-4FC9-98B9-F38C6A859785}" dt="2022-03-07T16:51:20.286" v="1416" actId="1076"/>
          <ac:picMkLst>
            <pc:docMk/>
            <pc:sldMk cId="327115821" sldId="298"/>
            <ac:picMk id="7" creationId="{E4C0B4CB-8875-45CF-9B68-D0417B7EE3A7}"/>
          </ac:picMkLst>
        </pc:picChg>
      </pc:sldChg>
      <pc:sldChg chg="addSp delSp modSp add mod">
        <pc:chgData name="Le Huy" userId="89f45021d7b92f48" providerId="LiveId" clId="{7C443447-AB6C-4FC9-98B9-F38C6A859785}" dt="2022-03-07T16:50:14.074" v="1375" actId="20577"/>
        <pc:sldMkLst>
          <pc:docMk/>
          <pc:sldMk cId="1483681865" sldId="299"/>
        </pc:sldMkLst>
        <pc:spChg chg="add mod">
          <ac:chgData name="Le Huy" userId="89f45021d7b92f48" providerId="LiveId" clId="{7C443447-AB6C-4FC9-98B9-F38C6A859785}" dt="2022-03-07T16:50:14.074" v="1375" actId="20577"/>
          <ac:spMkLst>
            <pc:docMk/>
            <pc:sldMk cId="1483681865" sldId="299"/>
            <ac:spMk id="9" creationId="{2D6E62EB-44FD-4835-BDCC-B9096D8FC63F}"/>
          </ac:spMkLst>
        </pc:spChg>
        <pc:picChg chg="del">
          <ac:chgData name="Le Huy" userId="89f45021d7b92f48" providerId="LiveId" clId="{7C443447-AB6C-4FC9-98B9-F38C6A859785}" dt="2022-03-07T16:46:25.971" v="1282" actId="478"/>
          <ac:picMkLst>
            <pc:docMk/>
            <pc:sldMk cId="1483681865" sldId="299"/>
            <ac:picMk id="7" creationId="{03CDBDE2-A9C9-4C3D-B5BF-895BDA90BBFF}"/>
          </ac:picMkLst>
        </pc:picChg>
        <pc:picChg chg="add mod">
          <ac:chgData name="Le Huy" userId="89f45021d7b92f48" providerId="LiveId" clId="{7C443447-AB6C-4FC9-98B9-F38C6A859785}" dt="2022-03-07T16:50:05.967" v="1357" actId="1076"/>
          <ac:picMkLst>
            <pc:docMk/>
            <pc:sldMk cId="1483681865" sldId="299"/>
            <ac:picMk id="8" creationId="{147B5865-5F5A-46F5-98AE-A606065948ED}"/>
          </ac:picMkLst>
        </pc:picChg>
      </pc:sldChg>
      <pc:sldChg chg="addSp delSp modSp add mod">
        <pc:chgData name="Le Huy" userId="89f45021d7b92f48" providerId="LiveId" clId="{7C443447-AB6C-4FC9-98B9-F38C6A859785}" dt="2022-03-07T16:51:38.435" v="1420" actId="20577"/>
        <pc:sldMkLst>
          <pc:docMk/>
          <pc:sldMk cId="1606929768" sldId="300"/>
        </pc:sldMkLst>
        <pc:spChg chg="mod">
          <ac:chgData name="Le Huy" userId="89f45021d7b92f48" providerId="LiveId" clId="{7C443447-AB6C-4FC9-98B9-F38C6A859785}" dt="2022-03-07T16:51:38.435" v="1420" actId="20577"/>
          <ac:spMkLst>
            <pc:docMk/>
            <pc:sldMk cId="1606929768" sldId="300"/>
            <ac:spMk id="6" creationId="{A713CB14-6819-432F-81A2-A6B8DA0D8864}"/>
          </ac:spMkLst>
        </pc:spChg>
        <pc:spChg chg="add mod">
          <ac:chgData name="Le Huy" userId="89f45021d7b92f48" providerId="LiveId" clId="{7C443447-AB6C-4FC9-98B9-F38C6A859785}" dt="2022-03-07T16:51:05.851" v="1414" actId="20577"/>
          <ac:spMkLst>
            <pc:docMk/>
            <pc:sldMk cId="1606929768" sldId="300"/>
            <ac:spMk id="9" creationId="{A99EA094-AB4D-4961-859D-A3410BB0A100}"/>
          </ac:spMkLst>
        </pc:spChg>
        <pc:picChg chg="del">
          <ac:chgData name="Le Huy" userId="89f45021d7b92f48" providerId="LiveId" clId="{7C443447-AB6C-4FC9-98B9-F38C6A859785}" dt="2022-03-07T16:47:20.356" v="1291" actId="478"/>
          <ac:picMkLst>
            <pc:docMk/>
            <pc:sldMk cId="1606929768" sldId="300"/>
            <ac:picMk id="7" creationId="{E4C0B4CB-8875-45CF-9B68-D0417B7EE3A7}"/>
          </ac:picMkLst>
        </pc:picChg>
        <pc:picChg chg="add mod modCrop">
          <ac:chgData name="Le Huy" userId="89f45021d7b92f48" providerId="LiveId" clId="{7C443447-AB6C-4FC9-98B9-F38C6A859785}" dt="2022-03-07T16:51:12.222" v="1415" actId="1076"/>
          <ac:picMkLst>
            <pc:docMk/>
            <pc:sldMk cId="1606929768" sldId="300"/>
            <ac:picMk id="8" creationId="{0E426D00-031C-4627-B03A-7A92443E504B}"/>
          </ac:picMkLst>
        </pc:picChg>
      </pc:sldChg>
    </pc:docChg>
  </pc:docChgLst>
  <pc:docChgLst>
    <pc:chgData name="Le Huy" userId="89f45021d7b92f48" providerId="LiveId" clId="{3B6E999F-9C74-4EF1-8FCB-A25EEDD33C18}"/>
    <pc:docChg chg="undo custSel addSld delSld modSld sldOrd">
      <pc:chgData name="Le Huy" userId="89f45021d7b92f48" providerId="LiveId" clId="{3B6E999F-9C74-4EF1-8FCB-A25EEDD33C18}" dt="2022-01-26T20:41:37.896" v="994" actId="1076"/>
      <pc:docMkLst>
        <pc:docMk/>
      </pc:docMkLst>
      <pc:sldChg chg="modSp mod">
        <pc:chgData name="Le Huy" userId="89f45021d7b92f48" providerId="LiveId" clId="{3B6E999F-9C74-4EF1-8FCB-A25EEDD33C18}" dt="2022-01-26T20:24:50.527" v="324" actId="403"/>
        <pc:sldMkLst>
          <pc:docMk/>
          <pc:sldMk cId="743172911" sldId="257"/>
        </pc:sldMkLst>
        <pc:spChg chg="mod">
          <ac:chgData name="Le Huy" userId="89f45021d7b92f48" providerId="LiveId" clId="{3B6E999F-9C74-4EF1-8FCB-A25EEDD33C18}" dt="2022-01-26T20:22:41.807" v="107" actId="2711"/>
          <ac:spMkLst>
            <pc:docMk/>
            <pc:sldMk cId="743172911" sldId="257"/>
            <ac:spMk id="11" creationId="{FF8BDF70-CFA6-4031-86B7-31F910D8115D}"/>
          </ac:spMkLst>
        </pc:spChg>
        <pc:spChg chg="mod">
          <ac:chgData name="Le Huy" userId="89f45021d7b92f48" providerId="LiveId" clId="{3B6E999F-9C74-4EF1-8FCB-A25EEDD33C18}" dt="2022-01-26T20:24:50.527" v="324" actId="403"/>
          <ac:spMkLst>
            <pc:docMk/>
            <pc:sldMk cId="743172911" sldId="257"/>
            <ac:spMk id="12" creationId="{A4ACF486-B7D8-4A5A-B633-83527A2F99E2}"/>
          </ac:spMkLst>
        </pc:spChg>
      </pc:sldChg>
      <pc:sldChg chg="delSp modSp mod">
        <pc:chgData name="Le Huy" userId="89f45021d7b92f48" providerId="LiveId" clId="{3B6E999F-9C74-4EF1-8FCB-A25EEDD33C18}" dt="2022-01-26T20:35:29.643" v="686" actId="478"/>
        <pc:sldMkLst>
          <pc:docMk/>
          <pc:sldMk cId="64084651" sldId="261"/>
        </pc:sldMkLst>
        <pc:spChg chg="mod">
          <ac:chgData name="Le Huy" userId="89f45021d7b92f48" providerId="LiveId" clId="{3B6E999F-9C74-4EF1-8FCB-A25EEDD33C18}" dt="2022-01-26T20:35:21.350" v="684" actId="2711"/>
          <ac:spMkLst>
            <pc:docMk/>
            <pc:sldMk cId="64084651" sldId="261"/>
            <ac:spMk id="2" creationId="{4FB6CB3A-046A-4C56-A02D-DBF672421CAF}"/>
          </ac:spMkLst>
        </pc:spChg>
        <pc:spChg chg="del">
          <ac:chgData name="Le Huy" userId="89f45021d7b92f48" providerId="LiveId" clId="{3B6E999F-9C74-4EF1-8FCB-A25EEDD33C18}" dt="2022-01-26T20:35:28.435" v="685" actId="478"/>
          <ac:spMkLst>
            <pc:docMk/>
            <pc:sldMk cId="64084651" sldId="261"/>
            <ac:spMk id="3" creationId="{C8196C5E-7B93-4E81-B617-CD97C06D6032}"/>
          </ac:spMkLst>
        </pc:spChg>
        <pc:spChg chg="del">
          <ac:chgData name="Le Huy" userId="89f45021d7b92f48" providerId="LiveId" clId="{3B6E999F-9C74-4EF1-8FCB-A25EEDD33C18}" dt="2022-01-26T20:35:29.643" v="686" actId="478"/>
          <ac:spMkLst>
            <pc:docMk/>
            <pc:sldMk cId="64084651" sldId="261"/>
            <ac:spMk id="4" creationId="{377CB842-AD15-4F5A-8EF5-EBD6CE5F54A3}"/>
          </ac:spMkLst>
        </pc:spChg>
      </pc:sldChg>
      <pc:sldChg chg="addSp delSp modSp mod">
        <pc:chgData name="Le Huy" userId="89f45021d7b92f48" providerId="LiveId" clId="{3B6E999F-9C74-4EF1-8FCB-A25EEDD33C18}" dt="2022-01-26T20:41:07.966" v="992" actId="207"/>
        <pc:sldMkLst>
          <pc:docMk/>
          <pc:sldMk cId="292364014" sldId="265"/>
        </pc:sldMkLst>
        <pc:spChg chg="mod">
          <ac:chgData name="Le Huy" userId="89f45021d7b92f48" providerId="LiveId" clId="{3B6E999F-9C74-4EF1-8FCB-A25EEDD33C18}" dt="2022-01-26T20:29:44.520" v="493" actId="20577"/>
          <ac:spMkLst>
            <pc:docMk/>
            <pc:sldMk cId="292364014" sldId="265"/>
            <ac:spMk id="3" creationId="{9EF27CAA-32BA-4E6B-B8C0-1A481E08E81D}"/>
          </ac:spMkLst>
        </pc:spChg>
        <pc:spChg chg="add del">
          <ac:chgData name="Le Huy" userId="89f45021d7b92f48" providerId="LiveId" clId="{3B6E999F-9C74-4EF1-8FCB-A25EEDD33C18}" dt="2022-01-26T20:26:20.187" v="378" actId="478"/>
          <ac:spMkLst>
            <pc:docMk/>
            <pc:sldMk cId="292364014" sldId="265"/>
            <ac:spMk id="4" creationId="{59563378-38F8-4CB3-AF99-2C56FCF55404}"/>
          </ac:spMkLst>
        </pc:spChg>
        <pc:graphicFrameChg chg="add del mod modGraphic">
          <ac:chgData name="Le Huy" userId="89f45021d7b92f48" providerId="LiveId" clId="{3B6E999F-9C74-4EF1-8FCB-A25EEDD33C18}" dt="2022-01-26T20:26:10.420" v="369"/>
          <ac:graphicFrameMkLst>
            <pc:docMk/>
            <pc:sldMk cId="292364014" sldId="265"/>
            <ac:graphicFrameMk id="5" creationId="{2D73C3CA-AC44-4F2B-857F-11C3AD2F0BFB}"/>
          </ac:graphicFrameMkLst>
        </pc:graphicFrameChg>
        <pc:graphicFrameChg chg="add del mod">
          <ac:chgData name="Le Huy" userId="89f45021d7b92f48" providerId="LiveId" clId="{3B6E999F-9C74-4EF1-8FCB-A25EEDD33C18}" dt="2022-01-26T20:26:13.720" v="371"/>
          <ac:graphicFrameMkLst>
            <pc:docMk/>
            <pc:sldMk cId="292364014" sldId="265"/>
            <ac:graphicFrameMk id="6" creationId="{C22865C2-DA39-4300-9A2C-4206F707C5DB}"/>
          </ac:graphicFrameMkLst>
        </pc:graphicFrameChg>
        <pc:graphicFrameChg chg="add mod modGraphic">
          <ac:chgData name="Le Huy" userId="89f45021d7b92f48" providerId="LiveId" clId="{3B6E999F-9C74-4EF1-8FCB-A25EEDD33C18}" dt="2022-01-26T20:41:07.966" v="992" actId="207"/>
          <ac:graphicFrameMkLst>
            <pc:docMk/>
            <pc:sldMk cId="292364014" sldId="265"/>
            <ac:graphicFrameMk id="7" creationId="{0BC0254E-310A-4BD0-B6FD-16CF86EDE46B}"/>
          </ac:graphicFrameMkLst>
        </pc:graphicFrameChg>
      </pc:sldChg>
      <pc:sldChg chg="del">
        <pc:chgData name="Le Huy" userId="89f45021d7b92f48" providerId="LiveId" clId="{3B6E999F-9C74-4EF1-8FCB-A25EEDD33C18}" dt="2022-01-26T20:37:34.653" v="733" actId="47"/>
        <pc:sldMkLst>
          <pc:docMk/>
          <pc:sldMk cId="2751358436" sldId="266"/>
        </pc:sldMkLst>
      </pc:sldChg>
      <pc:sldChg chg="del">
        <pc:chgData name="Le Huy" userId="89f45021d7b92f48" providerId="LiveId" clId="{3B6E999F-9C74-4EF1-8FCB-A25EEDD33C18}" dt="2022-01-26T20:37:45.983" v="735" actId="47"/>
        <pc:sldMkLst>
          <pc:docMk/>
          <pc:sldMk cId="3194012731" sldId="267"/>
        </pc:sldMkLst>
      </pc:sldChg>
      <pc:sldChg chg="del">
        <pc:chgData name="Le Huy" userId="89f45021d7b92f48" providerId="LiveId" clId="{3B6E999F-9C74-4EF1-8FCB-A25EEDD33C18}" dt="2022-01-26T20:37:39.730" v="734" actId="47"/>
        <pc:sldMkLst>
          <pc:docMk/>
          <pc:sldMk cId="870228455" sldId="268"/>
        </pc:sldMkLst>
      </pc:sldChg>
      <pc:sldChg chg="add del">
        <pc:chgData name="Le Huy" userId="89f45021d7b92f48" providerId="LiveId" clId="{3B6E999F-9C74-4EF1-8FCB-A25EEDD33C18}" dt="2022-01-26T20:19:30.277" v="5" actId="47"/>
        <pc:sldMkLst>
          <pc:docMk/>
          <pc:sldMk cId="1558653304" sldId="270"/>
        </pc:sldMkLst>
      </pc:sldChg>
      <pc:sldChg chg="delSp modSp add mod">
        <pc:chgData name="Le Huy" userId="89f45021d7b92f48" providerId="LiveId" clId="{3B6E999F-9C74-4EF1-8FCB-A25EEDD33C18}" dt="2022-01-26T20:30:47.711" v="529" actId="20577"/>
        <pc:sldMkLst>
          <pc:docMk/>
          <pc:sldMk cId="1934514777" sldId="270"/>
        </pc:sldMkLst>
        <pc:spChg chg="mod">
          <ac:chgData name="Le Huy" userId="89f45021d7b92f48" providerId="LiveId" clId="{3B6E999F-9C74-4EF1-8FCB-A25EEDD33C18}" dt="2022-01-26T20:30:47.711" v="529" actId="20577"/>
          <ac:spMkLst>
            <pc:docMk/>
            <pc:sldMk cId="1934514777" sldId="270"/>
            <ac:spMk id="3" creationId="{9EF27CAA-32BA-4E6B-B8C0-1A481E08E81D}"/>
          </ac:spMkLst>
        </pc:spChg>
        <pc:graphicFrameChg chg="del">
          <ac:chgData name="Le Huy" userId="89f45021d7b92f48" providerId="LiveId" clId="{3B6E999F-9C74-4EF1-8FCB-A25EEDD33C18}" dt="2022-01-26T20:30:35.120" v="495" actId="478"/>
          <ac:graphicFrameMkLst>
            <pc:docMk/>
            <pc:sldMk cId="1934514777" sldId="270"/>
            <ac:graphicFrameMk id="7" creationId="{0BC0254E-310A-4BD0-B6FD-16CF86EDE46B}"/>
          </ac:graphicFrameMkLst>
        </pc:graphicFrameChg>
      </pc:sldChg>
      <pc:sldChg chg="modSp add del mod">
        <pc:chgData name="Le Huy" userId="89f45021d7b92f48" providerId="LiveId" clId="{3B6E999F-9C74-4EF1-8FCB-A25EEDD33C18}" dt="2022-01-26T20:41:37.896" v="994" actId="1076"/>
        <pc:sldMkLst>
          <pc:docMk/>
          <pc:sldMk cId="1850899118" sldId="271"/>
        </pc:sldMkLst>
        <pc:spChg chg="mod">
          <ac:chgData name="Le Huy" userId="89f45021d7b92f48" providerId="LiveId" clId="{3B6E999F-9C74-4EF1-8FCB-A25EEDD33C18}" dt="2022-01-26T20:41:37.896" v="994" actId="1076"/>
          <ac:spMkLst>
            <pc:docMk/>
            <pc:sldMk cId="1850899118" sldId="271"/>
            <ac:spMk id="2" creationId="{B88898E0-30FF-4956-A658-42E15A83164B}"/>
          </ac:spMkLst>
        </pc:spChg>
      </pc:sldChg>
      <pc:sldChg chg="modSp add mod">
        <pc:chgData name="Le Huy" userId="89f45021d7b92f48" providerId="LiveId" clId="{3B6E999F-9C74-4EF1-8FCB-A25EEDD33C18}" dt="2022-01-26T20:34:41.662" v="621" actId="20577"/>
        <pc:sldMkLst>
          <pc:docMk/>
          <pc:sldMk cId="1660478956" sldId="272"/>
        </pc:sldMkLst>
        <pc:spChg chg="mod">
          <ac:chgData name="Le Huy" userId="89f45021d7b92f48" providerId="LiveId" clId="{3B6E999F-9C74-4EF1-8FCB-A25EEDD33C18}" dt="2022-01-26T20:34:41.662" v="621" actId="20577"/>
          <ac:spMkLst>
            <pc:docMk/>
            <pc:sldMk cId="1660478956" sldId="272"/>
            <ac:spMk id="2" creationId="{B88898E0-30FF-4956-A658-42E15A83164B}"/>
          </ac:spMkLst>
        </pc:spChg>
      </pc:sldChg>
      <pc:sldChg chg="modSp add mod">
        <pc:chgData name="Le Huy" userId="89f45021d7b92f48" providerId="LiveId" clId="{3B6E999F-9C74-4EF1-8FCB-A25EEDD33C18}" dt="2022-01-26T20:37:02.621" v="697" actId="20577"/>
        <pc:sldMkLst>
          <pc:docMk/>
          <pc:sldMk cId="4040311765" sldId="273"/>
        </pc:sldMkLst>
        <pc:spChg chg="mod">
          <ac:chgData name="Le Huy" userId="89f45021d7b92f48" providerId="LiveId" clId="{3B6E999F-9C74-4EF1-8FCB-A25EEDD33C18}" dt="2022-01-26T20:37:02.621" v="697" actId="20577"/>
          <ac:spMkLst>
            <pc:docMk/>
            <pc:sldMk cId="4040311765" sldId="273"/>
            <ac:spMk id="2" creationId="{4FB6CB3A-046A-4C56-A02D-DBF672421CAF}"/>
          </ac:spMkLst>
        </pc:spChg>
      </pc:sldChg>
      <pc:sldChg chg="modSp add mod">
        <pc:chgData name="Le Huy" userId="89f45021d7b92f48" providerId="LiveId" clId="{3B6E999F-9C74-4EF1-8FCB-A25EEDD33C18}" dt="2022-01-26T20:37:27.895" v="731" actId="20577"/>
        <pc:sldMkLst>
          <pc:docMk/>
          <pc:sldMk cId="750815569" sldId="274"/>
        </pc:sldMkLst>
        <pc:spChg chg="mod">
          <ac:chgData name="Le Huy" userId="89f45021d7b92f48" providerId="LiveId" clId="{3B6E999F-9C74-4EF1-8FCB-A25EEDD33C18}" dt="2022-01-26T20:37:27.895" v="731" actId="20577"/>
          <ac:spMkLst>
            <pc:docMk/>
            <pc:sldMk cId="750815569" sldId="274"/>
            <ac:spMk id="2" creationId="{4FB6CB3A-046A-4C56-A02D-DBF672421CAF}"/>
          </ac:spMkLst>
        </pc:spChg>
      </pc:sldChg>
      <pc:sldChg chg="modSp add mod">
        <pc:chgData name="Le Huy" userId="89f45021d7b92f48" providerId="LiveId" clId="{3B6E999F-9C74-4EF1-8FCB-A25EEDD33C18}" dt="2022-01-26T20:38:10.175" v="790" actId="20577"/>
        <pc:sldMkLst>
          <pc:docMk/>
          <pc:sldMk cId="1004821767" sldId="275"/>
        </pc:sldMkLst>
        <pc:spChg chg="mod">
          <ac:chgData name="Le Huy" userId="89f45021d7b92f48" providerId="LiveId" clId="{3B6E999F-9C74-4EF1-8FCB-A25EEDD33C18}" dt="2022-01-26T20:38:10.175" v="790" actId="20577"/>
          <ac:spMkLst>
            <pc:docMk/>
            <pc:sldMk cId="1004821767" sldId="275"/>
            <ac:spMk id="2" creationId="{4FB6CB3A-046A-4C56-A02D-DBF672421CAF}"/>
          </ac:spMkLst>
        </pc:spChg>
      </pc:sldChg>
      <pc:sldChg chg="modSp add mod ord">
        <pc:chgData name="Le Huy" userId="89f45021d7b92f48" providerId="LiveId" clId="{3B6E999F-9C74-4EF1-8FCB-A25EEDD33C18}" dt="2022-01-26T20:39:28.630" v="820" actId="1076"/>
        <pc:sldMkLst>
          <pc:docMk/>
          <pc:sldMk cId="692214432" sldId="276"/>
        </pc:sldMkLst>
        <pc:spChg chg="mod">
          <ac:chgData name="Le Huy" userId="89f45021d7b92f48" providerId="LiveId" clId="{3B6E999F-9C74-4EF1-8FCB-A25EEDD33C18}" dt="2022-01-26T20:39:28.630" v="820" actId="1076"/>
          <ac:spMkLst>
            <pc:docMk/>
            <pc:sldMk cId="692214432" sldId="276"/>
            <ac:spMk id="2" creationId="{B88898E0-30FF-4956-A658-42E15A83164B}"/>
          </ac:spMkLst>
        </pc:spChg>
      </pc:sldChg>
      <pc:sldChg chg="modSp add mod ord">
        <pc:chgData name="Le Huy" userId="89f45021d7b92f48" providerId="LiveId" clId="{3B6E999F-9C74-4EF1-8FCB-A25EEDD33C18}" dt="2022-01-26T20:39:56.057" v="897" actId="20577"/>
        <pc:sldMkLst>
          <pc:docMk/>
          <pc:sldMk cId="3949268068" sldId="277"/>
        </pc:sldMkLst>
        <pc:spChg chg="mod">
          <ac:chgData name="Le Huy" userId="89f45021d7b92f48" providerId="LiveId" clId="{3B6E999F-9C74-4EF1-8FCB-A25EEDD33C18}" dt="2022-01-26T20:39:56.057" v="897" actId="20577"/>
          <ac:spMkLst>
            <pc:docMk/>
            <pc:sldMk cId="3949268068" sldId="277"/>
            <ac:spMk id="2" creationId="{4FB6CB3A-046A-4C56-A02D-DBF672421CAF}"/>
          </ac:spMkLst>
        </pc:spChg>
      </pc:sldChg>
      <pc:sldChg chg="modSp add mod">
        <pc:chgData name="Le Huy" userId="89f45021d7b92f48" providerId="LiveId" clId="{3B6E999F-9C74-4EF1-8FCB-A25EEDD33C18}" dt="2022-01-26T20:40:20.991" v="953" actId="20577"/>
        <pc:sldMkLst>
          <pc:docMk/>
          <pc:sldMk cId="2997789068" sldId="278"/>
        </pc:sldMkLst>
        <pc:spChg chg="mod">
          <ac:chgData name="Le Huy" userId="89f45021d7b92f48" providerId="LiveId" clId="{3B6E999F-9C74-4EF1-8FCB-A25EEDD33C18}" dt="2022-01-26T20:40:20.991" v="953" actId="20577"/>
          <ac:spMkLst>
            <pc:docMk/>
            <pc:sldMk cId="2997789068" sldId="278"/>
            <ac:spMk id="2" creationId="{4FB6CB3A-046A-4C56-A02D-DBF672421CAF}"/>
          </ac:spMkLst>
        </pc:spChg>
      </pc:sldChg>
      <pc:sldChg chg="modSp add mod">
        <pc:chgData name="Le Huy" userId="89f45021d7b92f48" providerId="LiveId" clId="{3B6E999F-9C74-4EF1-8FCB-A25EEDD33C18}" dt="2022-01-26T20:40:33.920" v="990" actId="20577"/>
        <pc:sldMkLst>
          <pc:docMk/>
          <pc:sldMk cId="1520453480" sldId="279"/>
        </pc:sldMkLst>
        <pc:spChg chg="mod">
          <ac:chgData name="Le Huy" userId="89f45021d7b92f48" providerId="LiveId" clId="{3B6E999F-9C74-4EF1-8FCB-A25EEDD33C18}" dt="2022-01-26T20:40:33.920" v="990" actId="20577"/>
          <ac:spMkLst>
            <pc:docMk/>
            <pc:sldMk cId="1520453480" sldId="279"/>
            <ac:spMk id="2" creationId="{4FB6CB3A-046A-4C56-A02D-DBF672421CAF}"/>
          </ac:spMkLst>
        </pc:spChg>
      </pc:sldChg>
      <pc:sldMasterChg chg="addSldLayout delSldLayout">
        <pc:chgData name="Le Huy" userId="89f45021d7b92f48" providerId="LiveId" clId="{3B6E999F-9C74-4EF1-8FCB-A25EEDD33C18}" dt="2022-01-26T20:37:45.983" v="735" actId="47"/>
        <pc:sldMasterMkLst>
          <pc:docMk/>
          <pc:sldMasterMk cId="2819895280" sldId="2147483658"/>
        </pc:sldMasterMkLst>
        <pc:sldLayoutChg chg="add del">
          <pc:chgData name="Le Huy" userId="89f45021d7b92f48" providerId="LiveId" clId="{3B6E999F-9C74-4EF1-8FCB-A25EEDD33C18}" dt="2022-01-26T20:19:30.277" v="5" actId="47"/>
          <pc:sldLayoutMkLst>
            <pc:docMk/>
            <pc:sldMasterMk cId="2819895280" sldId="2147483658"/>
            <pc:sldLayoutMk cId="2315980256" sldId="2147483670"/>
          </pc:sldLayoutMkLst>
        </pc:sldLayoutChg>
        <pc:sldLayoutChg chg="add del">
          <pc:chgData name="Le Huy" userId="89f45021d7b92f48" providerId="LiveId" clId="{3B6E999F-9C74-4EF1-8FCB-A25EEDD33C18}" dt="2022-01-26T20:19:29.457" v="4" actId="47"/>
          <pc:sldLayoutMkLst>
            <pc:docMk/>
            <pc:sldMasterMk cId="2819895280" sldId="2147483658"/>
            <pc:sldLayoutMk cId="678804056" sldId="2147483671"/>
          </pc:sldLayoutMkLst>
        </pc:sldLayoutChg>
        <pc:sldLayoutChg chg="del">
          <pc:chgData name="Le Huy" userId="89f45021d7b92f48" providerId="LiveId" clId="{3B6E999F-9C74-4EF1-8FCB-A25EEDD33C18}" dt="2022-01-26T20:37:34.653" v="733" actId="47"/>
          <pc:sldLayoutMkLst>
            <pc:docMk/>
            <pc:sldMasterMk cId="2819895280" sldId="2147483658"/>
            <pc:sldLayoutMk cId="1617985775" sldId="2147483675"/>
          </pc:sldLayoutMkLst>
        </pc:sldLayoutChg>
        <pc:sldLayoutChg chg="del">
          <pc:chgData name="Le Huy" userId="89f45021d7b92f48" providerId="LiveId" clId="{3B6E999F-9C74-4EF1-8FCB-A25EEDD33C18}" dt="2022-01-26T20:37:45.983" v="735" actId="47"/>
          <pc:sldLayoutMkLst>
            <pc:docMk/>
            <pc:sldMasterMk cId="2819895280" sldId="2147483658"/>
            <pc:sldLayoutMk cId="3313388757" sldId="2147483676"/>
          </pc:sldLayoutMkLst>
        </pc:sldLayoutChg>
        <pc:sldLayoutChg chg="del">
          <pc:chgData name="Le Huy" userId="89f45021d7b92f48" providerId="LiveId" clId="{3B6E999F-9C74-4EF1-8FCB-A25EEDD33C18}" dt="2022-01-26T20:37:39.730" v="734" actId="47"/>
          <pc:sldLayoutMkLst>
            <pc:docMk/>
            <pc:sldMasterMk cId="2819895280" sldId="2147483658"/>
            <pc:sldLayoutMk cId="3052933222" sldId="2147483677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5EAC724-B034-4F10-A9E8-56851A79B80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20872BB-3892-4F66-9266-36ADB83FAD5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B45424-6BAC-416C-8F6C-5F9DE854A36B}" type="datetimeFigureOut">
              <a:rPr lang="en-US" smtClean="0"/>
              <a:t>2/23/2024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CA138F-B9BA-4997-B3C2-DA8B17B6D5B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E86FBF-0AC4-4904-8ED7-0BD6E9AC71D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34D737-83BD-4FDE-8CF3-8BC01E7FC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07374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733702-C25A-40B9-9167-54BAA79B29B0}" type="datetimeFigureOut">
              <a:rPr lang="en-US" smtClean="0"/>
              <a:t>2/23/2024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2FC7A4-3D1B-482D-8C9D-7642A2CE30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92653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264949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30FC03-A82E-4B34-AE4B-8AC40A0CD5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2/23/2024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49FB7E-C73B-452D-861A-6C73FF59EC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5733BD-32DD-483E-A597-B70529CBD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6">
            <a:extLst>
              <a:ext uri="{FF2B5EF4-FFF2-40B4-BE49-F238E27FC236}">
                <a16:creationId xmlns:a16="http://schemas.microsoft.com/office/drawing/2014/main" id="{44DCE4FD-DEE1-4DE9-A40E-616ACEB2FE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5077" y="78613"/>
            <a:ext cx="8673846" cy="45173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1: ………………………………………</a:t>
            </a:r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90DFCEB3-810D-48E5-B7BA-1A6C924A64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35077" y="841247"/>
            <a:ext cx="8674100" cy="5303393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675470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1D2FCDAA-D1AE-440A-ADEA-98F1ACB0647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2/23/2024</a:t>
            </a:fld>
            <a:endParaRPr lang="en-US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C4186984-389F-440C-BD79-8D1349BD85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C66723D-7FE6-462E-9733-48764D89B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03483232-D29A-4255-9149-0177F87858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8828" y="1423289"/>
            <a:ext cx="38862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A1BAF8AD-67D8-46AD-A292-05589E8273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2000" y="1423289"/>
            <a:ext cx="38862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itle 6">
            <a:extLst>
              <a:ext uri="{FF2B5EF4-FFF2-40B4-BE49-F238E27FC236}">
                <a16:creationId xmlns:a16="http://schemas.microsoft.com/office/drawing/2014/main" id="{EFD61387-9809-4E21-B8EA-93815E5E8F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5077" y="78613"/>
            <a:ext cx="8673846" cy="45173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2: ………………………………………</a:t>
            </a:r>
          </a:p>
        </p:txBody>
      </p:sp>
    </p:spTree>
    <p:extLst>
      <p:ext uri="{BB962C8B-B14F-4D97-AF65-F5344CB8AC3E}">
        <p14:creationId xmlns:p14="http://schemas.microsoft.com/office/powerpoint/2010/main" val="3148809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76EAE966-F590-4BAF-A55B-75735FCC661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2/23/2024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C330CA1C-4366-43E8-9DC8-B360FC115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72DB13F6-9193-4FE2-AE85-5B96248CC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70462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6">
            <a:extLst>
              <a:ext uri="{FF2B5EF4-FFF2-40B4-BE49-F238E27FC236}">
                <a16:creationId xmlns:a16="http://schemas.microsoft.com/office/drawing/2014/main" id="{C5DD3B49-F775-49FC-ACAD-45B074D1C9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80488" y="2365248"/>
            <a:ext cx="4383024" cy="2127504"/>
          </a:xfrm>
          <a:prstGeom prst="rect">
            <a:avLst/>
          </a:prstGeom>
        </p:spPr>
        <p:txBody>
          <a:bodyPr/>
          <a:lstStyle>
            <a:lvl1pPr algn="ctr">
              <a:defRPr sz="4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227346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198952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8" r:id="rId4"/>
    <p:sldLayoutId id="2147483679" r:id="rId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jpe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3" descr="Text&#10;&#10;Description automatically generated">
            <a:extLst>
              <a:ext uri="{FF2B5EF4-FFF2-40B4-BE49-F238E27FC236}">
                <a16:creationId xmlns:a16="http://schemas.microsoft.com/office/drawing/2014/main" id="{67FB4AA9-E9AF-4CE0-A0DC-99D7952890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012" y="317038"/>
            <a:ext cx="2576374" cy="936215"/>
          </a:xfrm>
          <a:prstGeom prst="rect">
            <a:avLst/>
          </a:prstGeom>
        </p:spPr>
      </p:pic>
      <p:sp>
        <p:nvSpPr>
          <p:cNvPr id="11" name="Title 6">
            <a:extLst>
              <a:ext uri="{FF2B5EF4-FFF2-40B4-BE49-F238E27FC236}">
                <a16:creationId xmlns:a16="http://schemas.microsoft.com/office/drawing/2014/main" id="{FF8BDF70-CFA6-4031-86B7-31F910D8115D}"/>
              </a:ext>
            </a:extLst>
          </p:cNvPr>
          <p:cNvSpPr txBox="1">
            <a:spLocks/>
          </p:cNvSpPr>
          <p:nvPr/>
        </p:nvSpPr>
        <p:spPr>
          <a:xfrm>
            <a:off x="413012" y="2406145"/>
            <a:ext cx="6744533" cy="140557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sz="3600" dirty="0" err="1">
                <a:latin typeface="+mn-lt"/>
              </a:rPr>
              <a:t>Xây</a:t>
            </a:r>
            <a:r>
              <a:rPr lang="en-US" sz="3600" dirty="0">
                <a:latin typeface="+mn-lt"/>
              </a:rPr>
              <a:t> </a:t>
            </a:r>
            <a:r>
              <a:rPr lang="en-US" sz="3600" dirty="0" err="1">
                <a:latin typeface="+mn-lt"/>
              </a:rPr>
              <a:t>dựng</a:t>
            </a:r>
            <a:r>
              <a:rPr lang="en-US" sz="3600" dirty="0">
                <a:latin typeface="+mn-lt"/>
              </a:rPr>
              <a:t> </a:t>
            </a:r>
            <a:r>
              <a:rPr lang="en-US" sz="3600" dirty="0" err="1" smtClean="0">
                <a:latin typeface="+mn-lt"/>
              </a:rPr>
              <a:t>ứng</a:t>
            </a:r>
            <a:r>
              <a:rPr lang="en-US" sz="3600" dirty="0" smtClean="0">
                <a:latin typeface="+mn-lt"/>
              </a:rPr>
              <a:t> </a:t>
            </a:r>
            <a:r>
              <a:rPr lang="en-US" sz="3600" dirty="0" err="1" smtClean="0">
                <a:latin typeface="+mn-lt"/>
              </a:rPr>
              <a:t>dụng</a:t>
            </a:r>
            <a:r>
              <a:rPr lang="en-US" sz="3600" dirty="0" smtClean="0">
                <a:latin typeface="+mn-lt"/>
              </a:rPr>
              <a:t> </a:t>
            </a:r>
            <a:r>
              <a:rPr lang="en-US" sz="3600" dirty="0" err="1" smtClean="0">
                <a:latin typeface="+mn-lt"/>
              </a:rPr>
              <a:t>cảnh</a:t>
            </a:r>
            <a:r>
              <a:rPr lang="en-US" sz="3600" dirty="0" smtClean="0">
                <a:latin typeface="+mn-lt"/>
              </a:rPr>
              <a:t> </a:t>
            </a:r>
            <a:r>
              <a:rPr lang="en-US" sz="3600" dirty="0" err="1" smtClean="0">
                <a:latin typeface="+mn-lt"/>
              </a:rPr>
              <a:t>báo</a:t>
            </a:r>
            <a:r>
              <a:rPr lang="en-US" sz="3600" dirty="0" smtClean="0">
                <a:latin typeface="+mn-lt"/>
              </a:rPr>
              <a:t> </a:t>
            </a:r>
            <a:r>
              <a:rPr lang="en-US" sz="3600" dirty="0" err="1" smtClean="0">
                <a:latin typeface="+mn-lt"/>
              </a:rPr>
              <a:t>cháy</a:t>
            </a:r>
            <a:r>
              <a:rPr lang="en-US" sz="3600" dirty="0" smtClean="0">
                <a:latin typeface="+mn-lt"/>
              </a:rPr>
              <a:t> qua REST API </a:t>
            </a:r>
            <a:r>
              <a:rPr lang="en-US" sz="3600" dirty="0" err="1" smtClean="0">
                <a:latin typeface="+mn-lt"/>
              </a:rPr>
              <a:t>và</a:t>
            </a:r>
            <a:r>
              <a:rPr lang="en-US" sz="3600" dirty="0" smtClean="0">
                <a:latin typeface="+mn-lt"/>
              </a:rPr>
              <a:t> </a:t>
            </a:r>
            <a:r>
              <a:rPr lang="en-US" sz="3600" dirty="0" err="1" smtClean="0">
                <a:latin typeface="+mn-lt"/>
              </a:rPr>
              <a:t>giao</a:t>
            </a:r>
            <a:r>
              <a:rPr lang="en-US" sz="3600" dirty="0" smtClean="0">
                <a:latin typeface="+mn-lt"/>
              </a:rPr>
              <a:t> </a:t>
            </a:r>
            <a:r>
              <a:rPr lang="en-US" sz="3600" dirty="0" err="1" smtClean="0">
                <a:latin typeface="+mn-lt"/>
              </a:rPr>
              <a:t>thức</a:t>
            </a:r>
            <a:r>
              <a:rPr lang="en-US" sz="3600" dirty="0" smtClean="0">
                <a:latin typeface="+mn-lt"/>
              </a:rPr>
              <a:t> MQTT</a:t>
            </a:r>
            <a:endParaRPr lang="en-US" sz="3600" dirty="0">
              <a:latin typeface="+mn-lt"/>
            </a:endParaRPr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17698881-B6A1-456D-9973-4A92B9DD353F}"/>
              </a:ext>
            </a:extLst>
          </p:cNvPr>
          <p:cNvSpPr txBox="1">
            <a:spLocks/>
          </p:cNvSpPr>
          <p:nvPr/>
        </p:nvSpPr>
        <p:spPr>
          <a:xfrm>
            <a:off x="413012" y="3811715"/>
            <a:ext cx="7342482" cy="88564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1900" b="0" dirty="0" err="1">
                <a:latin typeface="+mn-lt"/>
              </a:rPr>
              <a:t>Sinh</a:t>
            </a:r>
            <a:r>
              <a:rPr lang="en-US" sz="1900" b="0" dirty="0">
                <a:latin typeface="+mn-lt"/>
              </a:rPr>
              <a:t> </a:t>
            </a:r>
            <a:r>
              <a:rPr lang="en-US" sz="1900" b="0" dirty="0" err="1">
                <a:latin typeface="+mn-lt"/>
              </a:rPr>
              <a:t>viên</a:t>
            </a:r>
            <a:r>
              <a:rPr lang="en-US" sz="1900" b="0" dirty="0">
                <a:latin typeface="+mn-lt"/>
              </a:rPr>
              <a:t> </a:t>
            </a:r>
            <a:r>
              <a:rPr lang="en-US" sz="1900" b="0" dirty="0" err="1">
                <a:latin typeface="+mn-lt"/>
              </a:rPr>
              <a:t>thực</a:t>
            </a:r>
            <a:r>
              <a:rPr lang="en-US" sz="1900" b="0" dirty="0">
                <a:latin typeface="+mn-lt"/>
              </a:rPr>
              <a:t> </a:t>
            </a:r>
            <a:r>
              <a:rPr lang="en-US" sz="1900" b="0" dirty="0" err="1">
                <a:latin typeface="+mn-lt"/>
              </a:rPr>
              <a:t>hiện</a:t>
            </a:r>
            <a:r>
              <a:rPr lang="en-US" sz="1900" b="0" dirty="0">
                <a:latin typeface="+mn-lt"/>
              </a:rPr>
              <a:t>: </a:t>
            </a:r>
            <a:r>
              <a:rPr lang="en-US" sz="1900" b="0" dirty="0" err="1" smtClean="0">
                <a:latin typeface="+mn-lt"/>
              </a:rPr>
              <a:t>Lê</a:t>
            </a:r>
            <a:r>
              <a:rPr lang="en-US" sz="1900" b="0" dirty="0" smtClean="0">
                <a:latin typeface="+mn-lt"/>
              </a:rPr>
              <a:t> </a:t>
            </a:r>
            <a:r>
              <a:rPr lang="en-US" sz="1900" b="0" dirty="0" err="1" smtClean="0">
                <a:latin typeface="+mn-lt"/>
              </a:rPr>
              <a:t>Quang</a:t>
            </a:r>
            <a:r>
              <a:rPr lang="en-US" sz="1900" b="0" dirty="0" smtClean="0">
                <a:latin typeface="+mn-lt"/>
              </a:rPr>
              <a:t> </a:t>
            </a:r>
            <a:r>
              <a:rPr lang="en-US" sz="1900" b="0" dirty="0" err="1" smtClean="0">
                <a:latin typeface="+mn-lt"/>
              </a:rPr>
              <a:t>Huy</a:t>
            </a:r>
            <a:r>
              <a:rPr lang="en-US" sz="1900" b="0" dirty="0" smtClean="0">
                <a:latin typeface="+mn-lt"/>
              </a:rPr>
              <a:t> – 20172605</a:t>
            </a:r>
            <a:endParaRPr lang="en-US" sz="1900" b="0" dirty="0">
              <a:latin typeface="+mn-lt"/>
            </a:endParaRPr>
          </a:p>
          <a:p>
            <a:pPr>
              <a:lnSpc>
                <a:spcPct val="150000"/>
              </a:lnSpc>
            </a:pPr>
            <a:r>
              <a:rPr lang="en-US" sz="1900" b="0" dirty="0" err="1">
                <a:latin typeface="+mn-lt"/>
              </a:rPr>
              <a:t>Giảng</a:t>
            </a:r>
            <a:r>
              <a:rPr lang="en-US" sz="1900" b="0" dirty="0">
                <a:latin typeface="+mn-lt"/>
              </a:rPr>
              <a:t> </a:t>
            </a:r>
            <a:r>
              <a:rPr lang="en-US" sz="1900" b="0" dirty="0" err="1">
                <a:latin typeface="+mn-lt"/>
              </a:rPr>
              <a:t>viên</a:t>
            </a:r>
            <a:r>
              <a:rPr lang="en-US" sz="1900" b="0" dirty="0">
                <a:latin typeface="+mn-lt"/>
              </a:rPr>
              <a:t> </a:t>
            </a:r>
            <a:r>
              <a:rPr lang="en-US" sz="1900" b="0" dirty="0" err="1">
                <a:latin typeface="+mn-lt"/>
              </a:rPr>
              <a:t>hướng</a:t>
            </a:r>
            <a:r>
              <a:rPr lang="en-US" sz="1900" b="0" dirty="0">
                <a:latin typeface="+mn-lt"/>
              </a:rPr>
              <a:t> </a:t>
            </a:r>
            <a:r>
              <a:rPr lang="en-US" sz="1900" b="0" dirty="0" err="1">
                <a:latin typeface="+mn-lt"/>
              </a:rPr>
              <a:t>dẫn</a:t>
            </a:r>
            <a:r>
              <a:rPr lang="en-US" sz="1900" b="0" dirty="0">
                <a:latin typeface="+mn-lt"/>
              </a:rPr>
              <a:t>: </a:t>
            </a:r>
            <a:r>
              <a:rPr lang="en-US" sz="1900" b="0" dirty="0" smtClean="0">
                <a:latin typeface="+mn-lt"/>
              </a:rPr>
              <a:t>PGS </a:t>
            </a:r>
            <a:r>
              <a:rPr lang="en-US" sz="1900" b="0" dirty="0" err="1" smtClean="0">
                <a:latin typeface="+mn-lt"/>
              </a:rPr>
              <a:t>Nguyễn</a:t>
            </a:r>
            <a:r>
              <a:rPr lang="en-US" sz="1900" b="0" dirty="0" smtClean="0">
                <a:latin typeface="+mn-lt"/>
              </a:rPr>
              <a:t> </a:t>
            </a:r>
            <a:r>
              <a:rPr lang="en-US" sz="1900" b="0" dirty="0" err="1" smtClean="0">
                <a:latin typeface="+mn-lt"/>
              </a:rPr>
              <a:t>Xuân</a:t>
            </a:r>
            <a:r>
              <a:rPr lang="en-US" sz="1900" b="0" dirty="0" smtClean="0">
                <a:latin typeface="+mn-lt"/>
              </a:rPr>
              <a:t> </a:t>
            </a:r>
            <a:r>
              <a:rPr lang="en-US" sz="1900" b="0" dirty="0" err="1" smtClean="0">
                <a:latin typeface="+mn-lt"/>
              </a:rPr>
              <a:t>Quyền</a:t>
            </a:r>
            <a:endParaRPr lang="en-US" sz="1900" b="0" dirty="0">
              <a:latin typeface="+mn-lt"/>
            </a:endParaRPr>
          </a:p>
          <a:p>
            <a:endParaRPr lang="en-US" sz="3200" b="0" dirty="0"/>
          </a:p>
          <a:p>
            <a:endParaRPr lang="en-US" sz="2800" b="0" dirty="0"/>
          </a:p>
        </p:txBody>
      </p:sp>
    </p:spTree>
    <p:extLst>
      <p:ext uri="{BB962C8B-B14F-4D97-AF65-F5344CB8AC3E}">
        <p14:creationId xmlns:p14="http://schemas.microsoft.com/office/powerpoint/2010/main" val="7431729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898E0-30FF-4956-A658-42E15A831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0488" y="2670856"/>
            <a:ext cx="4383024" cy="1516287"/>
          </a:xfrm>
        </p:spPr>
        <p:txBody>
          <a:bodyPr/>
          <a:lstStyle/>
          <a:p>
            <a:r>
              <a:rPr lang="en-US" dirty="0">
                <a:latin typeface="+mn-lt"/>
              </a:rPr>
              <a:t>II. THIẾT KẾ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HỆ THỐNG</a:t>
            </a:r>
          </a:p>
        </p:txBody>
      </p:sp>
    </p:spTree>
    <p:extLst>
      <p:ext uri="{BB962C8B-B14F-4D97-AF65-F5344CB8AC3E}">
        <p14:creationId xmlns:p14="http://schemas.microsoft.com/office/powerpoint/2010/main" val="16604789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76946D-AB92-4D05-97ED-4EDF0AB0F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492878"/>
            <a:ext cx="2057400" cy="365125"/>
          </a:xfrm>
          <a:prstGeom prst="rect">
            <a:avLst/>
          </a:prstGeom>
        </p:spPr>
        <p:txBody>
          <a:bodyPr/>
          <a:lstStyle/>
          <a:p>
            <a:fld id="{9EA0BE3B-158A-4EDF-80DC-E394A0D1600F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B6CB3A-046A-4C56-A02D-DBF672421C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052" y="82063"/>
            <a:ext cx="8635896" cy="436098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latin typeface="+mn-lt"/>
              </a:rPr>
              <a:t>II. </a:t>
            </a:r>
            <a:r>
              <a:rPr lang="en-US" dirty="0" err="1">
                <a:latin typeface="+mn-lt"/>
              </a:rPr>
              <a:t>Thiết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kế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hệ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thống</a:t>
            </a:r>
            <a:endParaRPr lang="en-US" dirty="0">
              <a:latin typeface="+mn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13CB14-6819-432F-81A2-A6B8DA0D8864}"/>
              </a:ext>
            </a:extLst>
          </p:cNvPr>
          <p:cNvSpPr txBox="1"/>
          <p:nvPr/>
        </p:nvSpPr>
        <p:spPr>
          <a:xfrm>
            <a:off x="254052" y="619713"/>
            <a:ext cx="7399175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1. </a:t>
            </a:r>
            <a:r>
              <a:rPr lang="en-US" sz="19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Biểu</a:t>
            </a:r>
            <a:r>
              <a:rPr lang="en-US" sz="19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9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đồ</a:t>
            </a:r>
            <a:r>
              <a:rPr lang="en-US" sz="19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9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chức</a:t>
            </a:r>
            <a:r>
              <a:rPr lang="en-US" sz="19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9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năng</a:t>
            </a:r>
            <a:r>
              <a:rPr lang="en-US" sz="19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(Use case diagram)</a:t>
            </a:r>
            <a:endParaRPr lang="vi-VN" sz="19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Picture 7"/>
          <p:cNvPicPr/>
          <p:nvPr/>
        </p:nvPicPr>
        <p:blipFill>
          <a:blip r:embed="rId2"/>
          <a:stretch>
            <a:fillRect/>
          </a:stretch>
        </p:blipFill>
        <p:spPr>
          <a:xfrm>
            <a:off x="2467779" y="1004434"/>
            <a:ext cx="4208442" cy="5265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3258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76946D-AB92-4D05-97ED-4EDF0AB0F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492878"/>
            <a:ext cx="2057400" cy="365125"/>
          </a:xfrm>
          <a:prstGeom prst="rect">
            <a:avLst/>
          </a:prstGeom>
        </p:spPr>
        <p:txBody>
          <a:bodyPr/>
          <a:lstStyle/>
          <a:p>
            <a:fld id="{9EA0BE3B-158A-4EDF-80DC-E394A0D1600F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B6CB3A-046A-4C56-A02D-DBF672421C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052" y="82063"/>
            <a:ext cx="8635896" cy="436098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latin typeface="+mn-lt"/>
              </a:rPr>
              <a:t>II. </a:t>
            </a:r>
            <a:r>
              <a:rPr lang="en-US" dirty="0" err="1">
                <a:latin typeface="+mn-lt"/>
              </a:rPr>
              <a:t>Thiết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kế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hệ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thống</a:t>
            </a:r>
            <a:endParaRPr lang="en-US" dirty="0">
              <a:latin typeface="+mn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13CB14-6819-432F-81A2-A6B8DA0D8864}"/>
              </a:ext>
            </a:extLst>
          </p:cNvPr>
          <p:cNvSpPr txBox="1"/>
          <p:nvPr/>
        </p:nvSpPr>
        <p:spPr>
          <a:xfrm>
            <a:off x="254052" y="619713"/>
            <a:ext cx="7399175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2. </a:t>
            </a:r>
            <a:r>
              <a:rPr lang="en-US" sz="19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Biểu</a:t>
            </a:r>
            <a:r>
              <a:rPr lang="en-US" sz="19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9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đồ</a:t>
            </a:r>
            <a:r>
              <a:rPr lang="en-US" sz="19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9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lớp</a:t>
            </a:r>
            <a:r>
              <a:rPr lang="en-US" sz="19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(Class diagram)</a:t>
            </a:r>
            <a:endParaRPr lang="vi-VN" sz="19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Picture 7"/>
          <p:cNvPicPr/>
          <p:nvPr/>
        </p:nvPicPr>
        <p:blipFill>
          <a:blip r:embed="rId2"/>
          <a:stretch>
            <a:fillRect/>
          </a:stretch>
        </p:blipFill>
        <p:spPr>
          <a:xfrm>
            <a:off x="2405340" y="1004434"/>
            <a:ext cx="4333319" cy="5194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6989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76946D-AB92-4D05-97ED-4EDF0AB0F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492878"/>
            <a:ext cx="2057400" cy="365125"/>
          </a:xfrm>
          <a:prstGeom prst="rect">
            <a:avLst/>
          </a:prstGeom>
        </p:spPr>
        <p:txBody>
          <a:bodyPr/>
          <a:lstStyle/>
          <a:p>
            <a:fld id="{9EA0BE3B-158A-4EDF-80DC-E394A0D1600F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B6CB3A-046A-4C56-A02D-DBF672421C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052" y="82063"/>
            <a:ext cx="8635896" cy="436098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latin typeface="+mn-lt"/>
              </a:rPr>
              <a:t>II. </a:t>
            </a:r>
            <a:r>
              <a:rPr lang="en-US" dirty="0" err="1">
                <a:latin typeface="+mn-lt"/>
              </a:rPr>
              <a:t>Thiết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kế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hệ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thống</a:t>
            </a:r>
            <a:endParaRPr lang="en-US" dirty="0">
              <a:latin typeface="+mn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13CB14-6819-432F-81A2-A6B8DA0D8864}"/>
              </a:ext>
            </a:extLst>
          </p:cNvPr>
          <p:cNvSpPr txBox="1"/>
          <p:nvPr/>
        </p:nvSpPr>
        <p:spPr>
          <a:xfrm>
            <a:off x="254052" y="619713"/>
            <a:ext cx="7399175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3. </a:t>
            </a:r>
            <a:r>
              <a:rPr lang="en-US" sz="19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Biểu</a:t>
            </a:r>
            <a:r>
              <a:rPr lang="en-US" sz="19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9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đồ</a:t>
            </a:r>
            <a:r>
              <a:rPr lang="en-US" sz="19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9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hoạt</a:t>
            </a:r>
            <a:r>
              <a:rPr lang="en-US" sz="19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9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động</a:t>
            </a:r>
            <a:r>
              <a:rPr lang="en-US" sz="19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(Activity diagram)</a:t>
            </a:r>
            <a:endParaRPr lang="vi-VN" sz="19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extBox 5">
            <a:extLst>
              <a:ext uri="{FF2B5EF4-FFF2-40B4-BE49-F238E27FC236}">
                <a16:creationId xmlns:a16="http://schemas.microsoft.com/office/drawing/2014/main" id="{8DE1AEE6-036C-4441-BE9F-6AFAF39CDC9B}"/>
              </a:ext>
            </a:extLst>
          </p:cNvPr>
          <p:cNvSpPr txBox="1"/>
          <p:nvPr/>
        </p:nvSpPr>
        <p:spPr>
          <a:xfrm>
            <a:off x="1961760" y="5915122"/>
            <a:ext cx="52204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 err="1">
                <a:latin typeface="Calibri" panose="020F0502020204030204" pitchFamily="34" charset="0"/>
                <a:cs typeface="Calibri" panose="020F0502020204030204" pitchFamily="34" charset="0"/>
              </a:rPr>
              <a:t>Biểu</a:t>
            </a:r>
            <a:r>
              <a:rPr lang="en-US" sz="15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500" b="1" dirty="0" err="1">
                <a:latin typeface="Calibri" panose="020F0502020204030204" pitchFamily="34" charset="0"/>
                <a:cs typeface="Calibri" panose="020F0502020204030204" pitchFamily="34" charset="0"/>
              </a:rPr>
              <a:t>đồ</a:t>
            </a:r>
            <a:r>
              <a:rPr lang="en-US" sz="15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500" b="1" dirty="0" err="1">
                <a:latin typeface="Calibri" panose="020F0502020204030204" pitchFamily="34" charset="0"/>
                <a:cs typeface="Calibri" panose="020F0502020204030204" pitchFamily="34" charset="0"/>
              </a:rPr>
              <a:t>hoạt</a:t>
            </a:r>
            <a:r>
              <a:rPr lang="en-US" sz="15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500" b="1" dirty="0" err="1">
                <a:latin typeface="Calibri" panose="020F0502020204030204" pitchFamily="34" charset="0"/>
                <a:cs typeface="Calibri" panose="020F0502020204030204" pitchFamily="34" charset="0"/>
              </a:rPr>
              <a:t>động</a:t>
            </a:r>
            <a:r>
              <a:rPr lang="en-US" sz="15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500" b="1" dirty="0" err="1">
                <a:latin typeface="Calibri" panose="020F0502020204030204" pitchFamily="34" charset="0"/>
                <a:cs typeface="Calibri" panose="020F0502020204030204" pitchFamily="34" charset="0"/>
              </a:rPr>
              <a:t>chức</a:t>
            </a:r>
            <a:r>
              <a:rPr lang="en-US" sz="15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500" b="1" dirty="0" err="1">
                <a:latin typeface="Calibri" panose="020F0502020204030204" pitchFamily="34" charset="0"/>
                <a:cs typeface="Calibri" panose="020F0502020204030204" pitchFamily="34" charset="0"/>
              </a:rPr>
              <a:t>năng</a:t>
            </a:r>
            <a:r>
              <a:rPr lang="en-US" sz="15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500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đăng</a:t>
            </a:r>
            <a:r>
              <a:rPr lang="en-US" sz="15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500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nhập</a:t>
            </a:r>
            <a:endParaRPr lang="vi-VN" sz="15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9" name="Picture 8"/>
          <p:cNvPicPr/>
          <p:nvPr/>
        </p:nvPicPr>
        <p:blipFill>
          <a:blip r:embed="rId2"/>
          <a:stretch>
            <a:fillRect/>
          </a:stretch>
        </p:blipFill>
        <p:spPr>
          <a:xfrm>
            <a:off x="1553209" y="1259025"/>
            <a:ext cx="6037580" cy="4700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303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76946D-AB92-4D05-97ED-4EDF0AB0F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492878"/>
            <a:ext cx="2057400" cy="365125"/>
          </a:xfrm>
          <a:prstGeom prst="rect">
            <a:avLst/>
          </a:prstGeom>
        </p:spPr>
        <p:txBody>
          <a:bodyPr/>
          <a:lstStyle/>
          <a:p>
            <a:fld id="{9EA0BE3B-158A-4EDF-80DC-E394A0D1600F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B6CB3A-046A-4C56-A02D-DBF672421C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052" y="82063"/>
            <a:ext cx="8635896" cy="436098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latin typeface="+mn-lt"/>
              </a:rPr>
              <a:t>II. </a:t>
            </a:r>
            <a:r>
              <a:rPr lang="en-US" dirty="0" err="1">
                <a:latin typeface="+mn-lt"/>
              </a:rPr>
              <a:t>Thiết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kế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hệ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thống</a:t>
            </a:r>
            <a:endParaRPr lang="en-US" dirty="0">
              <a:latin typeface="+mn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13CB14-6819-432F-81A2-A6B8DA0D8864}"/>
              </a:ext>
            </a:extLst>
          </p:cNvPr>
          <p:cNvSpPr txBox="1"/>
          <p:nvPr/>
        </p:nvSpPr>
        <p:spPr>
          <a:xfrm>
            <a:off x="254052" y="619713"/>
            <a:ext cx="7399175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3. </a:t>
            </a:r>
            <a:r>
              <a:rPr lang="en-US" sz="19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Biểu</a:t>
            </a:r>
            <a:r>
              <a:rPr lang="en-US" sz="19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9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đồ</a:t>
            </a:r>
            <a:r>
              <a:rPr lang="en-US" sz="19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9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hoạt</a:t>
            </a:r>
            <a:r>
              <a:rPr lang="en-US" sz="19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9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động</a:t>
            </a:r>
            <a:r>
              <a:rPr lang="en-US" sz="19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(Activity diagram)</a:t>
            </a:r>
            <a:endParaRPr lang="vi-VN" sz="19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Box 5">
            <a:extLst>
              <a:ext uri="{FF2B5EF4-FFF2-40B4-BE49-F238E27FC236}">
                <a16:creationId xmlns:a16="http://schemas.microsoft.com/office/drawing/2014/main" id="{2D6E62EB-44FD-4835-BDCC-B9096D8FC63F}"/>
              </a:ext>
            </a:extLst>
          </p:cNvPr>
          <p:cNvSpPr txBox="1"/>
          <p:nvPr/>
        </p:nvSpPr>
        <p:spPr>
          <a:xfrm>
            <a:off x="1961758" y="5353348"/>
            <a:ext cx="52204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 err="1">
                <a:latin typeface="Calibri" panose="020F0502020204030204" pitchFamily="34" charset="0"/>
                <a:cs typeface="Calibri" panose="020F0502020204030204" pitchFamily="34" charset="0"/>
              </a:rPr>
              <a:t>Biểu</a:t>
            </a:r>
            <a:r>
              <a:rPr lang="en-US" sz="15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500" b="1" dirty="0" err="1">
                <a:latin typeface="Calibri" panose="020F0502020204030204" pitchFamily="34" charset="0"/>
                <a:cs typeface="Calibri" panose="020F0502020204030204" pitchFamily="34" charset="0"/>
              </a:rPr>
              <a:t>đồ</a:t>
            </a:r>
            <a:r>
              <a:rPr lang="en-US" sz="15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500" b="1" dirty="0" err="1">
                <a:latin typeface="Calibri" panose="020F0502020204030204" pitchFamily="34" charset="0"/>
                <a:cs typeface="Calibri" panose="020F0502020204030204" pitchFamily="34" charset="0"/>
              </a:rPr>
              <a:t>hoạt</a:t>
            </a:r>
            <a:r>
              <a:rPr lang="en-US" sz="15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500" b="1" dirty="0" err="1">
                <a:latin typeface="Calibri" panose="020F0502020204030204" pitchFamily="34" charset="0"/>
                <a:cs typeface="Calibri" panose="020F0502020204030204" pitchFamily="34" charset="0"/>
              </a:rPr>
              <a:t>động</a:t>
            </a:r>
            <a:r>
              <a:rPr lang="en-US" sz="15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500" b="1" dirty="0" err="1">
                <a:latin typeface="Calibri" panose="020F0502020204030204" pitchFamily="34" charset="0"/>
                <a:cs typeface="Calibri" panose="020F0502020204030204" pitchFamily="34" charset="0"/>
              </a:rPr>
              <a:t>chức</a:t>
            </a:r>
            <a:r>
              <a:rPr lang="en-US" sz="15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500" b="1" dirty="0" err="1">
                <a:latin typeface="Calibri" panose="020F0502020204030204" pitchFamily="34" charset="0"/>
                <a:cs typeface="Calibri" panose="020F0502020204030204" pitchFamily="34" charset="0"/>
              </a:rPr>
              <a:t>năng</a:t>
            </a:r>
            <a:r>
              <a:rPr lang="en-US" sz="15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500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xem</a:t>
            </a:r>
            <a:r>
              <a:rPr lang="en-US" sz="15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500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chỉ</a:t>
            </a:r>
            <a:r>
              <a:rPr lang="en-US" sz="15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500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số</a:t>
            </a:r>
            <a:r>
              <a:rPr lang="en-US" sz="15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500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căn</a:t>
            </a:r>
            <a:r>
              <a:rPr lang="en-US" sz="15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500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hộ</a:t>
            </a:r>
            <a:endParaRPr lang="vi-VN" sz="15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/>
          <p:cNvPicPr/>
          <p:nvPr/>
        </p:nvPicPr>
        <p:blipFill>
          <a:blip r:embed="rId2"/>
          <a:stretch>
            <a:fillRect/>
          </a:stretch>
        </p:blipFill>
        <p:spPr>
          <a:xfrm>
            <a:off x="1553208" y="1566208"/>
            <a:ext cx="6037580" cy="3787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6818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76946D-AB92-4D05-97ED-4EDF0AB0F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492878"/>
            <a:ext cx="2057400" cy="365125"/>
          </a:xfrm>
          <a:prstGeom prst="rect">
            <a:avLst/>
          </a:prstGeom>
        </p:spPr>
        <p:txBody>
          <a:bodyPr/>
          <a:lstStyle/>
          <a:p>
            <a:fld id="{9EA0BE3B-158A-4EDF-80DC-E394A0D1600F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B6CB3A-046A-4C56-A02D-DBF672421C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052" y="82063"/>
            <a:ext cx="8635896" cy="436098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latin typeface="+mn-lt"/>
              </a:rPr>
              <a:t>II. </a:t>
            </a:r>
            <a:r>
              <a:rPr lang="en-US" dirty="0" err="1">
                <a:latin typeface="+mn-lt"/>
              </a:rPr>
              <a:t>Thiết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kế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hệ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thống</a:t>
            </a:r>
            <a:endParaRPr lang="en-US" dirty="0">
              <a:latin typeface="+mn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13CB14-6819-432F-81A2-A6B8DA0D8864}"/>
              </a:ext>
            </a:extLst>
          </p:cNvPr>
          <p:cNvSpPr txBox="1"/>
          <p:nvPr/>
        </p:nvSpPr>
        <p:spPr>
          <a:xfrm>
            <a:off x="254052" y="619713"/>
            <a:ext cx="7399175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3. </a:t>
            </a:r>
            <a:r>
              <a:rPr lang="en-US" sz="19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Biểu</a:t>
            </a:r>
            <a:r>
              <a:rPr lang="en-US" sz="19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9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đồ</a:t>
            </a:r>
            <a:r>
              <a:rPr lang="en-US" sz="19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9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hoạt</a:t>
            </a:r>
            <a:r>
              <a:rPr lang="en-US" sz="19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9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động</a:t>
            </a:r>
            <a:r>
              <a:rPr lang="en-US" sz="19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(Activity diagram)</a:t>
            </a:r>
            <a:endParaRPr lang="vi-VN" sz="19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Box 5">
            <a:extLst>
              <a:ext uri="{FF2B5EF4-FFF2-40B4-BE49-F238E27FC236}">
                <a16:creationId xmlns:a16="http://schemas.microsoft.com/office/drawing/2014/main" id="{2D6E62EB-44FD-4835-BDCC-B9096D8FC63F}"/>
              </a:ext>
            </a:extLst>
          </p:cNvPr>
          <p:cNvSpPr txBox="1"/>
          <p:nvPr/>
        </p:nvSpPr>
        <p:spPr>
          <a:xfrm>
            <a:off x="1343398" y="5631769"/>
            <a:ext cx="52204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 err="1">
                <a:latin typeface="Calibri" panose="020F0502020204030204" pitchFamily="34" charset="0"/>
                <a:cs typeface="Calibri" panose="020F0502020204030204" pitchFamily="34" charset="0"/>
              </a:rPr>
              <a:t>Biểu</a:t>
            </a:r>
            <a:r>
              <a:rPr lang="en-US" sz="15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500" b="1" dirty="0" err="1">
                <a:latin typeface="Calibri" panose="020F0502020204030204" pitchFamily="34" charset="0"/>
                <a:cs typeface="Calibri" panose="020F0502020204030204" pitchFamily="34" charset="0"/>
              </a:rPr>
              <a:t>đồ</a:t>
            </a:r>
            <a:r>
              <a:rPr lang="en-US" sz="15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500" b="1" dirty="0" err="1">
                <a:latin typeface="Calibri" panose="020F0502020204030204" pitchFamily="34" charset="0"/>
                <a:cs typeface="Calibri" panose="020F0502020204030204" pitchFamily="34" charset="0"/>
              </a:rPr>
              <a:t>hoạt</a:t>
            </a:r>
            <a:r>
              <a:rPr lang="en-US" sz="15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500" b="1" dirty="0" err="1">
                <a:latin typeface="Calibri" panose="020F0502020204030204" pitchFamily="34" charset="0"/>
                <a:cs typeface="Calibri" panose="020F0502020204030204" pitchFamily="34" charset="0"/>
              </a:rPr>
              <a:t>động</a:t>
            </a:r>
            <a:r>
              <a:rPr lang="en-US" sz="15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500" b="1" dirty="0" err="1">
                <a:latin typeface="Calibri" panose="020F0502020204030204" pitchFamily="34" charset="0"/>
                <a:cs typeface="Calibri" panose="020F0502020204030204" pitchFamily="34" charset="0"/>
              </a:rPr>
              <a:t>chức</a:t>
            </a:r>
            <a:r>
              <a:rPr lang="en-US" sz="15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500" b="1" dirty="0" err="1">
                <a:latin typeface="Calibri" panose="020F0502020204030204" pitchFamily="34" charset="0"/>
                <a:cs typeface="Calibri" panose="020F0502020204030204" pitchFamily="34" charset="0"/>
              </a:rPr>
              <a:t>năng</a:t>
            </a:r>
            <a:r>
              <a:rPr lang="en-US" sz="15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500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cảnh</a:t>
            </a:r>
            <a:r>
              <a:rPr lang="en-US" sz="15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500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báo</a:t>
            </a:r>
            <a:endParaRPr lang="vi-VN" sz="15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Picture 7" descr="Diagram&#10;&#10;Description automatically generated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9778" y="1134195"/>
            <a:ext cx="5107721" cy="449757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199562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76946D-AB92-4D05-97ED-4EDF0AB0F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492878"/>
            <a:ext cx="2057400" cy="365125"/>
          </a:xfrm>
          <a:prstGeom prst="rect">
            <a:avLst/>
          </a:prstGeom>
        </p:spPr>
        <p:txBody>
          <a:bodyPr/>
          <a:lstStyle/>
          <a:p>
            <a:fld id="{9EA0BE3B-158A-4EDF-80DC-E394A0D1600F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B6CB3A-046A-4C56-A02D-DBF672421C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052" y="82063"/>
            <a:ext cx="8635896" cy="436098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latin typeface="+mn-lt"/>
              </a:rPr>
              <a:t>II. </a:t>
            </a:r>
            <a:r>
              <a:rPr lang="en-US" dirty="0" err="1">
                <a:latin typeface="+mn-lt"/>
              </a:rPr>
              <a:t>Thiết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kế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hệ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thống</a:t>
            </a:r>
            <a:endParaRPr lang="en-US" dirty="0">
              <a:latin typeface="+mn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13CB14-6819-432F-81A2-A6B8DA0D8864}"/>
              </a:ext>
            </a:extLst>
          </p:cNvPr>
          <p:cNvSpPr txBox="1"/>
          <p:nvPr/>
        </p:nvSpPr>
        <p:spPr>
          <a:xfrm>
            <a:off x="254052" y="619713"/>
            <a:ext cx="7399175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4. </a:t>
            </a:r>
            <a:r>
              <a:rPr lang="en-US" sz="19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Biểu</a:t>
            </a:r>
            <a:r>
              <a:rPr lang="en-US" sz="19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9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đồ</a:t>
            </a:r>
            <a:r>
              <a:rPr lang="en-US" sz="19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9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tuần</a:t>
            </a:r>
            <a:r>
              <a:rPr lang="en-US" sz="19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9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tự</a:t>
            </a:r>
            <a:r>
              <a:rPr lang="en-US" sz="19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(Sequence diagram)</a:t>
            </a:r>
            <a:endParaRPr lang="vi-VN" sz="19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extBox 5">
            <a:extLst>
              <a:ext uri="{FF2B5EF4-FFF2-40B4-BE49-F238E27FC236}">
                <a16:creationId xmlns:a16="http://schemas.microsoft.com/office/drawing/2014/main" id="{E2FBB606-31C6-43CF-9F4A-869D334E3D85}"/>
              </a:ext>
            </a:extLst>
          </p:cNvPr>
          <p:cNvSpPr txBox="1"/>
          <p:nvPr/>
        </p:nvSpPr>
        <p:spPr>
          <a:xfrm>
            <a:off x="1780867" y="5520331"/>
            <a:ext cx="52204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 err="1">
                <a:latin typeface="Calibri" panose="020F0502020204030204" pitchFamily="34" charset="0"/>
                <a:cs typeface="Calibri" panose="020F0502020204030204" pitchFamily="34" charset="0"/>
              </a:rPr>
              <a:t>Biểu</a:t>
            </a:r>
            <a:r>
              <a:rPr lang="en-US" sz="15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500" b="1" dirty="0" err="1">
                <a:latin typeface="Calibri" panose="020F0502020204030204" pitchFamily="34" charset="0"/>
                <a:cs typeface="Calibri" panose="020F0502020204030204" pitchFamily="34" charset="0"/>
              </a:rPr>
              <a:t>đồ</a:t>
            </a:r>
            <a:r>
              <a:rPr lang="en-US" sz="15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500" b="1" dirty="0" err="1">
                <a:latin typeface="Calibri" panose="020F0502020204030204" pitchFamily="34" charset="0"/>
                <a:cs typeface="Calibri" panose="020F0502020204030204" pitchFamily="34" charset="0"/>
              </a:rPr>
              <a:t>tuần</a:t>
            </a:r>
            <a:r>
              <a:rPr lang="en-US" sz="15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500" b="1" dirty="0" err="1">
                <a:latin typeface="Calibri" panose="020F0502020204030204" pitchFamily="34" charset="0"/>
                <a:cs typeface="Calibri" panose="020F0502020204030204" pitchFamily="34" charset="0"/>
              </a:rPr>
              <a:t>tự</a:t>
            </a:r>
            <a:r>
              <a:rPr lang="en-US" sz="15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500" b="1" dirty="0" err="1">
                <a:latin typeface="Calibri" panose="020F0502020204030204" pitchFamily="34" charset="0"/>
                <a:cs typeface="Calibri" panose="020F0502020204030204" pitchFamily="34" charset="0"/>
              </a:rPr>
              <a:t>chức</a:t>
            </a:r>
            <a:r>
              <a:rPr lang="en-US" sz="15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500" b="1" dirty="0" err="1">
                <a:latin typeface="Calibri" panose="020F0502020204030204" pitchFamily="34" charset="0"/>
                <a:cs typeface="Calibri" panose="020F0502020204030204" pitchFamily="34" charset="0"/>
              </a:rPr>
              <a:t>năng</a:t>
            </a:r>
            <a:r>
              <a:rPr lang="en-US" sz="15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500" b="1" dirty="0" err="1">
                <a:latin typeface="Calibri" panose="020F0502020204030204" pitchFamily="34" charset="0"/>
                <a:cs typeface="Calibri" panose="020F0502020204030204" pitchFamily="34" charset="0"/>
              </a:rPr>
              <a:t>xem</a:t>
            </a:r>
            <a:r>
              <a:rPr lang="en-US" sz="15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500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đăng</a:t>
            </a:r>
            <a:r>
              <a:rPr lang="en-US" sz="15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500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nhập</a:t>
            </a:r>
            <a:endParaRPr lang="vi-VN" sz="15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9" name="Picture 8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4831" y="1068797"/>
            <a:ext cx="4952552" cy="438717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71158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76946D-AB92-4D05-97ED-4EDF0AB0F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492878"/>
            <a:ext cx="2057400" cy="365125"/>
          </a:xfrm>
          <a:prstGeom prst="rect">
            <a:avLst/>
          </a:prstGeom>
        </p:spPr>
        <p:txBody>
          <a:bodyPr/>
          <a:lstStyle/>
          <a:p>
            <a:fld id="{9EA0BE3B-158A-4EDF-80DC-E394A0D1600F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B6CB3A-046A-4C56-A02D-DBF672421C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052" y="82063"/>
            <a:ext cx="8635896" cy="436098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latin typeface="+mn-lt"/>
              </a:rPr>
              <a:t>II. </a:t>
            </a:r>
            <a:r>
              <a:rPr lang="en-US" dirty="0" err="1">
                <a:latin typeface="+mn-lt"/>
              </a:rPr>
              <a:t>Thiết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kế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hệ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thống</a:t>
            </a:r>
            <a:endParaRPr lang="en-US" dirty="0">
              <a:latin typeface="+mn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13CB14-6819-432F-81A2-A6B8DA0D8864}"/>
              </a:ext>
            </a:extLst>
          </p:cNvPr>
          <p:cNvSpPr txBox="1"/>
          <p:nvPr/>
        </p:nvSpPr>
        <p:spPr>
          <a:xfrm>
            <a:off x="254052" y="619713"/>
            <a:ext cx="7399175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4. </a:t>
            </a:r>
            <a:r>
              <a:rPr lang="en-US" sz="19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Biểu</a:t>
            </a:r>
            <a:r>
              <a:rPr lang="en-US" sz="19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9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đồ</a:t>
            </a:r>
            <a:r>
              <a:rPr lang="en-US" sz="19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9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tuần</a:t>
            </a:r>
            <a:r>
              <a:rPr lang="en-US" sz="19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9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tự</a:t>
            </a:r>
            <a:r>
              <a:rPr lang="en-US" sz="19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(Sequence diagram)</a:t>
            </a:r>
            <a:endParaRPr lang="vi-VN" sz="19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extBox 5">
            <a:extLst>
              <a:ext uri="{FF2B5EF4-FFF2-40B4-BE49-F238E27FC236}">
                <a16:creationId xmlns:a16="http://schemas.microsoft.com/office/drawing/2014/main" id="{E2FBB606-31C6-43CF-9F4A-869D334E3D85}"/>
              </a:ext>
            </a:extLst>
          </p:cNvPr>
          <p:cNvSpPr txBox="1"/>
          <p:nvPr/>
        </p:nvSpPr>
        <p:spPr>
          <a:xfrm>
            <a:off x="1960807" y="4874591"/>
            <a:ext cx="52204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 err="1">
                <a:latin typeface="Calibri" panose="020F0502020204030204" pitchFamily="34" charset="0"/>
                <a:cs typeface="Calibri" panose="020F0502020204030204" pitchFamily="34" charset="0"/>
              </a:rPr>
              <a:t>Biểu</a:t>
            </a:r>
            <a:r>
              <a:rPr lang="en-US" sz="15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500" b="1" dirty="0" err="1">
                <a:latin typeface="Calibri" panose="020F0502020204030204" pitchFamily="34" charset="0"/>
                <a:cs typeface="Calibri" panose="020F0502020204030204" pitchFamily="34" charset="0"/>
              </a:rPr>
              <a:t>đồ</a:t>
            </a:r>
            <a:r>
              <a:rPr lang="en-US" sz="15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500" b="1" dirty="0" err="1">
                <a:latin typeface="Calibri" panose="020F0502020204030204" pitchFamily="34" charset="0"/>
                <a:cs typeface="Calibri" panose="020F0502020204030204" pitchFamily="34" charset="0"/>
              </a:rPr>
              <a:t>tuần</a:t>
            </a:r>
            <a:r>
              <a:rPr lang="en-US" sz="15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500" b="1" dirty="0" err="1">
                <a:latin typeface="Calibri" panose="020F0502020204030204" pitchFamily="34" charset="0"/>
                <a:cs typeface="Calibri" panose="020F0502020204030204" pitchFamily="34" charset="0"/>
              </a:rPr>
              <a:t>tự</a:t>
            </a:r>
            <a:r>
              <a:rPr lang="en-US" sz="15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500" b="1" dirty="0" err="1">
                <a:latin typeface="Calibri" panose="020F0502020204030204" pitchFamily="34" charset="0"/>
                <a:cs typeface="Calibri" panose="020F0502020204030204" pitchFamily="34" charset="0"/>
              </a:rPr>
              <a:t>chức</a:t>
            </a:r>
            <a:r>
              <a:rPr lang="en-US" sz="15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500" b="1" dirty="0" err="1">
                <a:latin typeface="Calibri" panose="020F0502020204030204" pitchFamily="34" charset="0"/>
                <a:cs typeface="Calibri" panose="020F0502020204030204" pitchFamily="34" charset="0"/>
              </a:rPr>
              <a:t>năng</a:t>
            </a:r>
            <a:r>
              <a:rPr lang="en-US" sz="15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500" b="1" dirty="0" err="1">
                <a:latin typeface="Calibri" panose="020F0502020204030204" pitchFamily="34" charset="0"/>
                <a:cs typeface="Calibri" panose="020F0502020204030204" pitchFamily="34" charset="0"/>
              </a:rPr>
              <a:t>xem</a:t>
            </a:r>
            <a:r>
              <a:rPr lang="en-US" sz="15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500" b="1" dirty="0" err="1">
                <a:latin typeface="Calibri" panose="020F0502020204030204" pitchFamily="34" charset="0"/>
                <a:cs typeface="Calibri" panose="020F0502020204030204" pitchFamily="34" charset="0"/>
              </a:rPr>
              <a:t>chỉ</a:t>
            </a:r>
            <a:r>
              <a:rPr lang="en-US" sz="15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500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số</a:t>
            </a:r>
            <a:r>
              <a:rPr lang="en-US" sz="15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500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căn</a:t>
            </a:r>
            <a:r>
              <a:rPr lang="en-US" sz="15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500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hộ</a:t>
            </a:r>
            <a:endParaRPr lang="vi-VN" sz="15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519" y="1713933"/>
            <a:ext cx="7083057" cy="3160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1355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76946D-AB92-4D05-97ED-4EDF0AB0F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492878"/>
            <a:ext cx="2057400" cy="365125"/>
          </a:xfrm>
          <a:prstGeom prst="rect">
            <a:avLst/>
          </a:prstGeom>
        </p:spPr>
        <p:txBody>
          <a:bodyPr/>
          <a:lstStyle/>
          <a:p>
            <a:fld id="{9EA0BE3B-158A-4EDF-80DC-E394A0D1600F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B6CB3A-046A-4C56-A02D-DBF672421C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052" y="82063"/>
            <a:ext cx="8635896" cy="436098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latin typeface="+mn-lt"/>
              </a:rPr>
              <a:t>II. </a:t>
            </a:r>
            <a:r>
              <a:rPr lang="en-US" dirty="0" err="1">
                <a:latin typeface="+mn-lt"/>
              </a:rPr>
              <a:t>Thiết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kế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hệ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thống</a:t>
            </a:r>
            <a:endParaRPr lang="en-US" dirty="0">
              <a:latin typeface="+mn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13CB14-6819-432F-81A2-A6B8DA0D8864}"/>
              </a:ext>
            </a:extLst>
          </p:cNvPr>
          <p:cNvSpPr txBox="1"/>
          <p:nvPr/>
        </p:nvSpPr>
        <p:spPr>
          <a:xfrm>
            <a:off x="254052" y="619713"/>
            <a:ext cx="7399175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4. </a:t>
            </a:r>
            <a:r>
              <a:rPr lang="en-US" sz="19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Biểu</a:t>
            </a:r>
            <a:r>
              <a:rPr lang="en-US" sz="19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9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đồ</a:t>
            </a:r>
            <a:r>
              <a:rPr lang="en-US" sz="19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9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tuần</a:t>
            </a:r>
            <a:r>
              <a:rPr lang="en-US" sz="19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9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tự</a:t>
            </a:r>
            <a:r>
              <a:rPr lang="en-US" sz="19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(Sequence diagram)</a:t>
            </a:r>
            <a:endParaRPr lang="vi-VN" sz="19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Box 5">
            <a:extLst>
              <a:ext uri="{FF2B5EF4-FFF2-40B4-BE49-F238E27FC236}">
                <a16:creationId xmlns:a16="http://schemas.microsoft.com/office/drawing/2014/main" id="{A99EA094-AB4D-4961-859D-A3410BB0A100}"/>
              </a:ext>
            </a:extLst>
          </p:cNvPr>
          <p:cNvSpPr txBox="1"/>
          <p:nvPr/>
        </p:nvSpPr>
        <p:spPr>
          <a:xfrm>
            <a:off x="1961758" y="5759839"/>
            <a:ext cx="52204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 err="1">
                <a:latin typeface="Calibri" panose="020F0502020204030204" pitchFamily="34" charset="0"/>
                <a:cs typeface="Calibri" panose="020F0502020204030204" pitchFamily="34" charset="0"/>
              </a:rPr>
              <a:t>Biểu</a:t>
            </a:r>
            <a:r>
              <a:rPr lang="en-US" sz="15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500" b="1" dirty="0" err="1">
                <a:latin typeface="Calibri" panose="020F0502020204030204" pitchFamily="34" charset="0"/>
                <a:cs typeface="Calibri" panose="020F0502020204030204" pitchFamily="34" charset="0"/>
              </a:rPr>
              <a:t>đồ</a:t>
            </a:r>
            <a:r>
              <a:rPr lang="en-US" sz="15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500" b="1" dirty="0" err="1">
                <a:latin typeface="Calibri" panose="020F0502020204030204" pitchFamily="34" charset="0"/>
                <a:cs typeface="Calibri" panose="020F0502020204030204" pitchFamily="34" charset="0"/>
              </a:rPr>
              <a:t>tuần</a:t>
            </a:r>
            <a:r>
              <a:rPr lang="en-US" sz="15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500" b="1" dirty="0" err="1">
                <a:latin typeface="Calibri" panose="020F0502020204030204" pitchFamily="34" charset="0"/>
                <a:cs typeface="Calibri" panose="020F0502020204030204" pitchFamily="34" charset="0"/>
              </a:rPr>
              <a:t>tự</a:t>
            </a:r>
            <a:r>
              <a:rPr lang="en-US" sz="15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500" b="1" dirty="0" err="1">
                <a:latin typeface="Calibri" panose="020F0502020204030204" pitchFamily="34" charset="0"/>
                <a:cs typeface="Calibri" panose="020F0502020204030204" pitchFamily="34" charset="0"/>
              </a:rPr>
              <a:t>chức</a:t>
            </a:r>
            <a:r>
              <a:rPr lang="en-US" sz="15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500" b="1" dirty="0" err="1">
                <a:latin typeface="Calibri" panose="020F0502020204030204" pitchFamily="34" charset="0"/>
                <a:cs typeface="Calibri" panose="020F0502020204030204" pitchFamily="34" charset="0"/>
              </a:rPr>
              <a:t>năng</a:t>
            </a:r>
            <a:r>
              <a:rPr lang="en-US" sz="15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500" b="1" dirty="0" err="1">
                <a:latin typeface="Calibri" panose="020F0502020204030204" pitchFamily="34" charset="0"/>
                <a:cs typeface="Calibri" panose="020F0502020204030204" pitchFamily="34" charset="0"/>
              </a:rPr>
              <a:t>cảnh</a:t>
            </a:r>
            <a:r>
              <a:rPr lang="en-US" sz="1500" b="1" dirty="0">
                <a:latin typeface="Calibri" panose="020F0502020204030204" pitchFamily="34" charset="0"/>
                <a:cs typeface="Calibri" panose="020F0502020204030204" pitchFamily="34" charset="0"/>
              </a:rPr>
              <a:t> báo</a:t>
            </a:r>
            <a:endParaRPr lang="vi-VN" sz="15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 descr="Diagram&#10;&#10;Description automatically generated"/>
          <p:cNvPicPr/>
          <p:nvPr/>
        </p:nvPicPr>
        <p:blipFill>
          <a:blip r:embed="rId2"/>
          <a:stretch>
            <a:fillRect/>
          </a:stretch>
        </p:blipFill>
        <p:spPr>
          <a:xfrm>
            <a:off x="1064324" y="1251199"/>
            <a:ext cx="7015349" cy="450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9297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898E0-30FF-4956-A658-42E15A831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2676" y="3049928"/>
            <a:ext cx="5158647" cy="758144"/>
          </a:xfrm>
        </p:spPr>
        <p:txBody>
          <a:bodyPr/>
          <a:lstStyle/>
          <a:p>
            <a:r>
              <a:rPr lang="en-US" dirty="0">
                <a:latin typeface="+mn-lt"/>
              </a:rPr>
              <a:t>III. KẾT QUẢ</a:t>
            </a:r>
            <a:br>
              <a:rPr lang="en-US" dirty="0">
                <a:latin typeface="+mn-lt"/>
              </a:rPr>
            </a:b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293361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101F79-2CBF-4392-B538-B0B5700DB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+mn-lt"/>
              </a:rPr>
              <a:t>NỘI</a:t>
            </a:r>
            <a:r>
              <a:rPr lang="en-US" dirty="0">
                <a:latin typeface="+mn-lt"/>
              </a:rPr>
              <a:t> DUNG </a:t>
            </a:r>
            <a:r>
              <a:rPr lang="en-US" dirty="0" err="1">
                <a:latin typeface="+mn-lt"/>
              </a:rPr>
              <a:t>CHÍNH</a:t>
            </a:r>
            <a:endParaRPr lang="en-US" dirty="0">
              <a:latin typeface="+mn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786F78-5B2F-4B80-9888-1D7583134B6B}"/>
              </a:ext>
            </a:extLst>
          </p:cNvPr>
          <p:cNvSpPr txBox="1"/>
          <p:nvPr/>
        </p:nvSpPr>
        <p:spPr>
          <a:xfrm>
            <a:off x="811763" y="1280402"/>
            <a:ext cx="6447453" cy="38908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indent="-400050">
              <a:lnSpc>
                <a:spcPct val="200000"/>
              </a:lnSpc>
              <a:buAutoNum type="romanUcPeriod"/>
            </a:pPr>
            <a:r>
              <a:rPr lang="en-US" sz="3200" dirty="0" err="1"/>
              <a:t>Tổng</a:t>
            </a:r>
            <a:r>
              <a:rPr lang="en-US" sz="3200" dirty="0"/>
              <a:t> </a:t>
            </a:r>
            <a:r>
              <a:rPr lang="en-US" sz="3200" dirty="0" err="1"/>
              <a:t>quan</a:t>
            </a:r>
            <a:r>
              <a:rPr lang="en-US" sz="3200" dirty="0"/>
              <a:t> </a:t>
            </a:r>
            <a:r>
              <a:rPr lang="en-US" sz="3200" dirty="0" err="1"/>
              <a:t>đề</a:t>
            </a:r>
            <a:r>
              <a:rPr lang="en-US" sz="3200" dirty="0"/>
              <a:t> </a:t>
            </a:r>
            <a:r>
              <a:rPr lang="en-US" sz="3200" dirty="0" err="1"/>
              <a:t>tài</a:t>
            </a:r>
            <a:endParaRPr lang="en-US" sz="3200" dirty="0"/>
          </a:p>
          <a:p>
            <a:pPr marL="400050" indent="-400050">
              <a:lnSpc>
                <a:spcPct val="200000"/>
              </a:lnSpc>
              <a:buAutoNum type="romanUcPeriod"/>
            </a:pPr>
            <a:r>
              <a:rPr lang="en-US" sz="3200" dirty="0" err="1"/>
              <a:t>Thiết</a:t>
            </a:r>
            <a:r>
              <a:rPr lang="en-US" sz="3200" dirty="0"/>
              <a:t> </a:t>
            </a:r>
            <a:r>
              <a:rPr lang="en-US" sz="3200" dirty="0" err="1"/>
              <a:t>kế</a:t>
            </a:r>
            <a:r>
              <a:rPr lang="en-US" sz="3200" dirty="0"/>
              <a:t> </a:t>
            </a:r>
            <a:r>
              <a:rPr lang="en-US" sz="3200" dirty="0" err="1"/>
              <a:t>hệ</a:t>
            </a:r>
            <a:r>
              <a:rPr lang="en-US" sz="3200" dirty="0"/>
              <a:t> </a:t>
            </a:r>
            <a:r>
              <a:rPr lang="en-US" sz="3200" dirty="0" err="1"/>
              <a:t>thống</a:t>
            </a:r>
            <a:endParaRPr lang="en-US" sz="3200" dirty="0"/>
          </a:p>
          <a:p>
            <a:pPr marL="400050" indent="-400050">
              <a:lnSpc>
                <a:spcPct val="200000"/>
              </a:lnSpc>
              <a:buAutoNum type="romanUcPeriod"/>
            </a:pPr>
            <a:r>
              <a:rPr lang="en-US" sz="3200" dirty="0"/>
              <a:t> </a:t>
            </a:r>
            <a:r>
              <a:rPr lang="en-US" sz="3200" dirty="0" err="1"/>
              <a:t>Kết</a:t>
            </a:r>
            <a:r>
              <a:rPr lang="en-US" sz="3200" dirty="0"/>
              <a:t> </a:t>
            </a:r>
            <a:r>
              <a:rPr lang="en-US" sz="3200" dirty="0" err="1"/>
              <a:t>quả</a:t>
            </a:r>
            <a:endParaRPr lang="en-US" sz="3200" dirty="0"/>
          </a:p>
          <a:p>
            <a:pPr marL="400050" indent="-400050">
              <a:lnSpc>
                <a:spcPct val="200000"/>
              </a:lnSpc>
              <a:buAutoNum type="romanUcPeriod"/>
            </a:pPr>
            <a:r>
              <a:rPr lang="en-US" sz="3200" dirty="0"/>
              <a:t> </a:t>
            </a:r>
            <a:r>
              <a:rPr lang="en-US" sz="3200" dirty="0" err="1"/>
              <a:t>Hướng</a:t>
            </a:r>
            <a:r>
              <a:rPr lang="en-US" sz="3200" dirty="0"/>
              <a:t> </a:t>
            </a:r>
            <a:r>
              <a:rPr lang="en-US" sz="3200" dirty="0" err="1"/>
              <a:t>phát</a:t>
            </a:r>
            <a:r>
              <a:rPr lang="en-US" sz="3200" dirty="0"/>
              <a:t> </a:t>
            </a:r>
            <a:r>
              <a:rPr lang="en-US" sz="3200" dirty="0" err="1"/>
              <a:t>triển</a:t>
            </a:r>
            <a:endParaRPr lang="vi-VN" sz="3200" dirty="0"/>
          </a:p>
        </p:txBody>
      </p:sp>
    </p:spTree>
    <p:extLst>
      <p:ext uri="{BB962C8B-B14F-4D97-AF65-F5344CB8AC3E}">
        <p14:creationId xmlns:p14="http://schemas.microsoft.com/office/powerpoint/2010/main" val="19345147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76946D-AB92-4D05-97ED-4EDF0AB0F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492878"/>
            <a:ext cx="2057400" cy="365125"/>
          </a:xfrm>
          <a:prstGeom prst="rect">
            <a:avLst/>
          </a:prstGeom>
        </p:spPr>
        <p:txBody>
          <a:bodyPr/>
          <a:lstStyle/>
          <a:p>
            <a:fld id="{9EA0BE3B-158A-4EDF-80DC-E394A0D1600F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B6CB3A-046A-4C56-A02D-DBF672421C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052" y="82063"/>
            <a:ext cx="8635896" cy="436098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latin typeface="+mn-lt"/>
              </a:rPr>
              <a:t>III. </a:t>
            </a:r>
            <a:r>
              <a:rPr lang="en-US" dirty="0" err="1">
                <a:latin typeface="+mn-lt"/>
              </a:rPr>
              <a:t>Kết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quả</a:t>
            </a:r>
            <a:endParaRPr lang="en-US" dirty="0">
              <a:latin typeface="+mn-lt"/>
            </a:endParaRPr>
          </a:p>
        </p:txBody>
      </p:sp>
      <p:pic>
        <p:nvPicPr>
          <p:cNvPr id="7" name="Picture 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2967" y="993228"/>
            <a:ext cx="3524770" cy="4918841"/>
          </a:xfrm>
          <a:prstGeom prst="rect">
            <a:avLst/>
          </a:prstGeom>
          <a:noFill/>
        </p:spPr>
      </p:pic>
      <p:sp>
        <p:nvSpPr>
          <p:cNvPr id="8" name="TextBox 5">
            <a:extLst>
              <a:ext uri="{FF2B5EF4-FFF2-40B4-BE49-F238E27FC236}">
                <a16:creationId xmlns:a16="http://schemas.microsoft.com/office/drawing/2014/main" id="{A99EA094-AB4D-4961-859D-A3410BB0A100}"/>
              </a:ext>
            </a:extLst>
          </p:cNvPr>
          <p:cNvSpPr txBox="1"/>
          <p:nvPr/>
        </p:nvSpPr>
        <p:spPr>
          <a:xfrm>
            <a:off x="1961760" y="5912069"/>
            <a:ext cx="52204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Triển</a:t>
            </a:r>
            <a:r>
              <a:rPr lang="en-US" sz="15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500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khai</a:t>
            </a:r>
            <a:r>
              <a:rPr lang="en-US" sz="15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500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lắp</a:t>
            </a:r>
            <a:r>
              <a:rPr lang="en-US" sz="15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500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phần</a:t>
            </a:r>
            <a:r>
              <a:rPr lang="en-US" sz="15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500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cứng</a:t>
            </a:r>
            <a:endParaRPr lang="vi-VN" sz="15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50428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76946D-AB92-4D05-97ED-4EDF0AB0F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492878"/>
            <a:ext cx="2057400" cy="365125"/>
          </a:xfrm>
          <a:prstGeom prst="rect">
            <a:avLst/>
          </a:prstGeom>
        </p:spPr>
        <p:txBody>
          <a:bodyPr/>
          <a:lstStyle/>
          <a:p>
            <a:fld id="{9EA0BE3B-158A-4EDF-80DC-E394A0D1600F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B6CB3A-046A-4C56-A02D-DBF672421C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052" y="82063"/>
            <a:ext cx="8635896" cy="436098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latin typeface="+mn-lt"/>
              </a:rPr>
              <a:t>III. </a:t>
            </a:r>
            <a:r>
              <a:rPr lang="en-US" dirty="0" err="1">
                <a:latin typeface="+mn-lt"/>
              </a:rPr>
              <a:t>Kết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quả</a:t>
            </a:r>
            <a:endParaRPr lang="en-US" dirty="0">
              <a:latin typeface="+mn-lt"/>
            </a:endParaRPr>
          </a:p>
        </p:txBody>
      </p:sp>
      <p:sp>
        <p:nvSpPr>
          <p:cNvPr id="8" name="TextBox 5">
            <a:extLst>
              <a:ext uri="{FF2B5EF4-FFF2-40B4-BE49-F238E27FC236}">
                <a16:creationId xmlns:a16="http://schemas.microsoft.com/office/drawing/2014/main" id="{A99EA094-AB4D-4961-859D-A3410BB0A100}"/>
              </a:ext>
            </a:extLst>
          </p:cNvPr>
          <p:cNvSpPr txBox="1"/>
          <p:nvPr/>
        </p:nvSpPr>
        <p:spPr>
          <a:xfrm>
            <a:off x="1961760" y="5654425"/>
            <a:ext cx="52204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Giao</a:t>
            </a:r>
            <a:r>
              <a:rPr lang="en-US" sz="15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500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diện</a:t>
            </a:r>
            <a:r>
              <a:rPr lang="en-US" sz="15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500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chức</a:t>
            </a:r>
            <a:r>
              <a:rPr lang="en-US" sz="15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500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năng</a:t>
            </a:r>
            <a:r>
              <a:rPr lang="en-US" sz="15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500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đăng</a:t>
            </a:r>
            <a:r>
              <a:rPr lang="en-US" sz="15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500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nhập</a:t>
            </a:r>
            <a:endParaRPr lang="vi-VN" sz="15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5" descr="A screenshot of a computer&#10;&#10;Description automatically generated"/>
          <p:cNvPicPr/>
          <p:nvPr/>
        </p:nvPicPr>
        <p:blipFill>
          <a:blip r:embed="rId2"/>
          <a:stretch>
            <a:fillRect/>
          </a:stretch>
        </p:blipFill>
        <p:spPr>
          <a:xfrm>
            <a:off x="922587" y="1263729"/>
            <a:ext cx="7307013" cy="4390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9671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76946D-AB92-4D05-97ED-4EDF0AB0F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492878"/>
            <a:ext cx="2057400" cy="365125"/>
          </a:xfrm>
          <a:prstGeom prst="rect">
            <a:avLst/>
          </a:prstGeom>
        </p:spPr>
        <p:txBody>
          <a:bodyPr/>
          <a:lstStyle/>
          <a:p>
            <a:fld id="{9EA0BE3B-158A-4EDF-80DC-E394A0D1600F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B6CB3A-046A-4C56-A02D-DBF672421C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052" y="82063"/>
            <a:ext cx="8635896" cy="436098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latin typeface="+mn-lt"/>
              </a:rPr>
              <a:t>III. </a:t>
            </a:r>
            <a:r>
              <a:rPr lang="en-US" dirty="0" err="1">
                <a:latin typeface="+mn-lt"/>
              </a:rPr>
              <a:t>Kết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quả</a:t>
            </a:r>
            <a:endParaRPr lang="en-US" dirty="0">
              <a:latin typeface="+mn-lt"/>
            </a:endParaRPr>
          </a:p>
        </p:txBody>
      </p:sp>
      <p:sp>
        <p:nvSpPr>
          <p:cNvPr id="8" name="TextBox 5">
            <a:extLst>
              <a:ext uri="{FF2B5EF4-FFF2-40B4-BE49-F238E27FC236}">
                <a16:creationId xmlns:a16="http://schemas.microsoft.com/office/drawing/2014/main" id="{A99EA094-AB4D-4961-859D-A3410BB0A100}"/>
              </a:ext>
            </a:extLst>
          </p:cNvPr>
          <p:cNvSpPr txBox="1"/>
          <p:nvPr/>
        </p:nvSpPr>
        <p:spPr>
          <a:xfrm>
            <a:off x="1961760" y="5654425"/>
            <a:ext cx="52204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Giao</a:t>
            </a:r>
            <a:r>
              <a:rPr lang="en-US" sz="15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500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diện</a:t>
            </a:r>
            <a:r>
              <a:rPr lang="en-US" sz="15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500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danh</a:t>
            </a:r>
            <a:r>
              <a:rPr lang="en-US" sz="15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500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sách</a:t>
            </a:r>
            <a:r>
              <a:rPr lang="en-US" sz="15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500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căn</a:t>
            </a:r>
            <a:r>
              <a:rPr lang="en-US" sz="15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500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hộ</a:t>
            </a:r>
            <a:endParaRPr lang="vi-VN" sz="15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 descr="A screenshot of a computer&#10;&#10;Description automatically generated"/>
          <p:cNvPicPr/>
          <p:nvPr/>
        </p:nvPicPr>
        <p:blipFill>
          <a:blip r:embed="rId2"/>
          <a:stretch>
            <a:fillRect/>
          </a:stretch>
        </p:blipFill>
        <p:spPr>
          <a:xfrm>
            <a:off x="656314" y="1279669"/>
            <a:ext cx="7831369" cy="4374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1356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76946D-AB92-4D05-97ED-4EDF0AB0F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492878"/>
            <a:ext cx="2057400" cy="365125"/>
          </a:xfrm>
          <a:prstGeom prst="rect">
            <a:avLst/>
          </a:prstGeom>
        </p:spPr>
        <p:txBody>
          <a:bodyPr/>
          <a:lstStyle/>
          <a:p>
            <a:fld id="{9EA0BE3B-158A-4EDF-80DC-E394A0D1600F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B6CB3A-046A-4C56-A02D-DBF672421C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052" y="82063"/>
            <a:ext cx="8635896" cy="436098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latin typeface="+mn-lt"/>
              </a:rPr>
              <a:t>III. </a:t>
            </a:r>
            <a:r>
              <a:rPr lang="en-US" dirty="0" err="1">
                <a:latin typeface="+mn-lt"/>
              </a:rPr>
              <a:t>Kết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quả</a:t>
            </a:r>
            <a:endParaRPr lang="en-US" dirty="0">
              <a:latin typeface="+mn-lt"/>
            </a:endParaRPr>
          </a:p>
        </p:txBody>
      </p:sp>
      <p:sp>
        <p:nvSpPr>
          <p:cNvPr id="8" name="TextBox 5">
            <a:extLst>
              <a:ext uri="{FF2B5EF4-FFF2-40B4-BE49-F238E27FC236}">
                <a16:creationId xmlns:a16="http://schemas.microsoft.com/office/drawing/2014/main" id="{A99EA094-AB4D-4961-859D-A3410BB0A100}"/>
              </a:ext>
            </a:extLst>
          </p:cNvPr>
          <p:cNvSpPr txBox="1"/>
          <p:nvPr/>
        </p:nvSpPr>
        <p:spPr>
          <a:xfrm>
            <a:off x="1961760" y="5654425"/>
            <a:ext cx="52204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Giao</a:t>
            </a:r>
            <a:r>
              <a:rPr lang="en-US" sz="15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500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diện</a:t>
            </a:r>
            <a:r>
              <a:rPr lang="en-US" sz="15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 chi </a:t>
            </a:r>
            <a:r>
              <a:rPr lang="en-US" sz="1500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tiết</a:t>
            </a:r>
            <a:r>
              <a:rPr lang="en-US" sz="15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500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căn</a:t>
            </a:r>
            <a:r>
              <a:rPr lang="en-US" sz="15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500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hộ</a:t>
            </a:r>
            <a:r>
              <a:rPr lang="en-US" sz="15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500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và</a:t>
            </a:r>
            <a:r>
              <a:rPr lang="en-US" sz="15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500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xem</a:t>
            </a:r>
            <a:r>
              <a:rPr lang="en-US" sz="15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500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chỉ</a:t>
            </a:r>
            <a:r>
              <a:rPr lang="en-US" sz="15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500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số</a:t>
            </a:r>
            <a:r>
              <a:rPr lang="en-US" sz="15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vi-VN" sz="15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5" descr="A screenshot of a computer&#10;&#10;Description automatically generated"/>
          <p:cNvPicPr/>
          <p:nvPr/>
        </p:nvPicPr>
        <p:blipFill>
          <a:blip r:embed="rId2"/>
          <a:stretch>
            <a:fillRect/>
          </a:stretch>
        </p:blipFill>
        <p:spPr>
          <a:xfrm>
            <a:off x="607047" y="1033449"/>
            <a:ext cx="7929903" cy="4620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7212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898E0-30FF-4956-A658-42E15A831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0488" y="2766699"/>
            <a:ext cx="4383024" cy="1324602"/>
          </a:xfrm>
        </p:spPr>
        <p:txBody>
          <a:bodyPr/>
          <a:lstStyle/>
          <a:p>
            <a:r>
              <a:rPr lang="en-US" dirty="0">
                <a:latin typeface="+mn-lt"/>
              </a:rPr>
              <a:t>IV. HƯỚNG PHÁT TRIỂN</a:t>
            </a:r>
          </a:p>
        </p:txBody>
      </p:sp>
    </p:spTree>
    <p:extLst>
      <p:ext uri="{BB962C8B-B14F-4D97-AF65-F5344CB8AC3E}">
        <p14:creationId xmlns:p14="http://schemas.microsoft.com/office/powerpoint/2010/main" val="6922144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76946D-AB92-4D05-97ED-4EDF0AB0F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492878"/>
            <a:ext cx="2057400" cy="365125"/>
          </a:xfrm>
          <a:prstGeom prst="rect">
            <a:avLst/>
          </a:prstGeom>
        </p:spPr>
        <p:txBody>
          <a:bodyPr/>
          <a:lstStyle/>
          <a:p>
            <a:fld id="{9EA0BE3B-158A-4EDF-80DC-E394A0D1600F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B6CB3A-046A-4C56-A02D-DBF672421C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052" y="82063"/>
            <a:ext cx="8635896" cy="436098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latin typeface="+mn-lt"/>
              </a:rPr>
              <a:t>IV. </a:t>
            </a:r>
            <a:r>
              <a:rPr lang="en-US" dirty="0" err="1">
                <a:latin typeface="+mn-lt"/>
              </a:rPr>
              <a:t>Hướng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phát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triển</a:t>
            </a:r>
            <a:endParaRPr lang="en-US" dirty="0">
              <a:latin typeface="+mn-lt"/>
            </a:endParaRPr>
          </a:p>
        </p:txBody>
      </p:sp>
      <p:sp>
        <p:nvSpPr>
          <p:cNvPr id="7" name="Hộp Văn bản 6">
            <a:extLst>
              <a:ext uri="{FF2B5EF4-FFF2-40B4-BE49-F238E27FC236}">
                <a16:creationId xmlns:a16="http://schemas.microsoft.com/office/drawing/2014/main" id="{999AC5D4-E20C-4858-98F2-96A2ED3805A7}"/>
              </a:ext>
            </a:extLst>
          </p:cNvPr>
          <p:cNvSpPr txBox="1"/>
          <p:nvPr/>
        </p:nvSpPr>
        <p:spPr>
          <a:xfrm>
            <a:off x="766916" y="1588432"/>
            <a:ext cx="7610168" cy="27392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indent="-28575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kern="100" dirty="0" err="1">
                <a:effectLst/>
                <a:ea typeface="Calibri" panose="020F0502020204030204" pitchFamily="34" charset="0"/>
                <a:cs typeface="Angsana New" panose="02020603050405020304" pitchFamily="18" charset="-34"/>
              </a:rPr>
              <a:t>Trong</a:t>
            </a:r>
            <a:r>
              <a:rPr lang="en-US" sz="1800" kern="100" dirty="0">
                <a:effectLst/>
                <a:ea typeface="Calibri" panose="020F0502020204030204" pitchFamily="34" charset="0"/>
                <a:cs typeface="Angsana New" panose="02020603050405020304" pitchFamily="18" charset="-34"/>
              </a:rPr>
              <a:t> </a:t>
            </a:r>
            <a:r>
              <a:rPr lang="en-US" sz="1800" kern="100" dirty="0" err="1">
                <a:effectLst/>
                <a:ea typeface="Calibri" panose="020F0502020204030204" pitchFamily="34" charset="0"/>
                <a:cs typeface="Angsana New" panose="02020603050405020304" pitchFamily="18" charset="-34"/>
              </a:rPr>
              <a:t>tương</a:t>
            </a:r>
            <a:r>
              <a:rPr lang="en-US" sz="1800" kern="100" dirty="0">
                <a:effectLst/>
                <a:ea typeface="Calibri" panose="020F0502020204030204" pitchFamily="34" charset="0"/>
                <a:cs typeface="Angsana New" panose="02020603050405020304" pitchFamily="18" charset="-34"/>
              </a:rPr>
              <a:t> </a:t>
            </a:r>
            <a:r>
              <a:rPr lang="en-US" sz="1800" kern="100" dirty="0" err="1" smtClean="0">
                <a:effectLst/>
                <a:ea typeface="Calibri" panose="020F0502020204030204" pitchFamily="34" charset="0"/>
                <a:cs typeface="Angsana New" panose="02020603050405020304" pitchFamily="18" charset="-34"/>
              </a:rPr>
              <a:t>lai</a:t>
            </a:r>
            <a:r>
              <a:rPr lang="en-US" kern="100" dirty="0">
                <a:ea typeface="Calibri" panose="020F0502020204030204" pitchFamily="34" charset="0"/>
                <a:cs typeface="Angsana New" panose="02020603050405020304" pitchFamily="18" charset="-34"/>
              </a:rPr>
              <a:t> </a:t>
            </a:r>
            <a:r>
              <a:rPr lang="en-US" kern="100" dirty="0" err="1" smtClean="0">
                <a:ea typeface="Calibri" panose="020F0502020204030204" pitchFamily="34" charset="0"/>
                <a:cs typeface="Angsana New" panose="02020603050405020304" pitchFamily="18" charset="-34"/>
              </a:rPr>
              <a:t>có</a:t>
            </a:r>
            <a:r>
              <a:rPr lang="en-US" kern="100" dirty="0" smtClean="0">
                <a:ea typeface="Calibri" panose="020F0502020204030204" pitchFamily="34" charset="0"/>
                <a:cs typeface="Angsana New" panose="02020603050405020304" pitchFamily="18" charset="-34"/>
              </a:rPr>
              <a:t> </a:t>
            </a:r>
            <a:r>
              <a:rPr lang="en-US" kern="100" dirty="0" err="1" smtClean="0">
                <a:ea typeface="Calibri" panose="020F0502020204030204" pitchFamily="34" charset="0"/>
                <a:cs typeface="Angsana New" panose="02020603050405020304" pitchFamily="18" charset="-34"/>
              </a:rPr>
              <a:t>thể</a:t>
            </a:r>
            <a:r>
              <a:rPr lang="en-US" sz="1800" kern="100" dirty="0" smtClean="0">
                <a:effectLst/>
                <a:ea typeface="Calibri" panose="020F0502020204030204" pitchFamily="34" charset="0"/>
                <a:cs typeface="Angsana New" panose="02020603050405020304" pitchFamily="18" charset="-34"/>
              </a:rPr>
              <a:t> </a:t>
            </a:r>
            <a:r>
              <a:rPr lang="en-US" sz="1800" kern="100" dirty="0">
                <a:effectLst/>
                <a:ea typeface="Calibri" panose="020F0502020204030204" pitchFamily="34" charset="0"/>
                <a:cs typeface="Angsana New" panose="02020603050405020304" pitchFamily="18" charset="-34"/>
              </a:rPr>
              <a:t>hoàn </a:t>
            </a:r>
            <a:r>
              <a:rPr lang="en-US" sz="1800" kern="100" dirty="0" err="1">
                <a:effectLst/>
                <a:ea typeface="Calibri" panose="020F0502020204030204" pitchFamily="34" charset="0"/>
                <a:cs typeface="Angsana New" panose="02020603050405020304" pitchFamily="18" charset="-34"/>
              </a:rPr>
              <a:t>thiện</a:t>
            </a:r>
            <a:r>
              <a:rPr lang="en-US" sz="1800" kern="100" dirty="0">
                <a:effectLst/>
                <a:ea typeface="Calibri" panose="020F0502020204030204" pitchFamily="34" charset="0"/>
                <a:cs typeface="Angsana New" panose="02020603050405020304" pitchFamily="18" charset="-34"/>
              </a:rPr>
              <a:t> </a:t>
            </a:r>
            <a:r>
              <a:rPr lang="en-US" sz="1800" kern="100" dirty="0" err="1">
                <a:effectLst/>
                <a:ea typeface="Calibri" panose="020F0502020204030204" pitchFamily="34" charset="0"/>
                <a:cs typeface="Angsana New" panose="02020603050405020304" pitchFamily="18" charset="-34"/>
              </a:rPr>
              <a:t>các</a:t>
            </a:r>
            <a:r>
              <a:rPr lang="en-US" sz="1800" kern="100" dirty="0">
                <a:effectLst/>
                <a:ea typeface="Calibri" panose="020F0502020204030204" pitchFamily="34" charset="0"/>
                <a:cs typeface="Angsana New" panose="02020603050405020304" pitchFamily="18" charset="-34"/>
              </a:rPr>
              <a:t> </a:t>
            </a:r>
            <a:r>
              <a:rPr lang="en-US" sz="1800" kern="100" dirty="0" err="1">
                <a:effectLst/>
                <a:ea typeface="Calibri" panose="020F0502020204030204" pitchFamily="34" charset="0"/>
                <a:cs typeface="Angsana New" panose="02020603050405020304" pitchFamily="18" charset="-34"/>
              </a:rPr>
              <a:t>chức</a:t>
            </a:r>
            <a:r>
              <a:rPr lang="en-US" sz="1800" kern="100" dirty="0">
                <a:effectLst/>
                <a:ea typeface="Calibri" panose="020F0502020204030204" pitchFamily="34" charset="0"/>
                <a:cs typeface="Angsana New" panose="02020603050405020304" pitchFamily="18" charset="-34"/>
              </a:rPr>
              <a:t> </a:t>
            </a:r>
            <a:r>
              <a:rPr lang="en-US" sz="1800" kern="100" dirty="0" err="1">
                <a:effectLst/>
                <a:ea typeface="Calibri" panose="020F0502020204030204" pitchFamily="34" charset="0"/>
                <a:cs typeface="Angsana New" panose="02020603050405020304" pitchFamily="18" charset="-34"/>
              </a:rPr>
              <a:t>năng</a:t>
            </a:r>
            <a:r>
              <a:rPr lang="en-US" sz="1800" kern="100" dirty="0">
                <a:effectLst/>
                <a:ea typeface="Calibri" panose="020F0502020204030204" pitchFamily="34" charset="0"/>
                <a:cs typeface="Angsana New" panose="02020603050405020304" pitchFamily="18" charset="-34"/>
              </a:rPr>
              <a:t> cơ </a:t>
            </a:r>
            <a:r>
              <a:rPr lang="en-US" sz="1800" kern="100" dirty="0" err="1">
                <a:effectLst/>
                <a:ea typeface="Calibri" panose="020F0502020204030204" pitchFamily="34" charset="0"/>
                <a:cs typeface="Angsana New" panose="02020603050405020304" pitchFamily="18" charset="-34"/>
              </a:rPr>
              <a:t>bản</a:t>
            </a:r>
            <a:r>
              <a:rPr lang="en-US" sz="1800" kern="100" dirty="0">
                <a:effectLst/>
                <a:ea typeface="Calibri" panose="020F0502020204030204" pitchFamily="34" charset="0"/>
                <a:cs typeface="Angsana New" panose="02020603050405020304" pitchFamily="18" charset="-34"/>
              </a:rPr>
              <a:t> </a:t>
            </a:r>
            <a:r>
              <a:rPr lang="en-US" sz="1800" kern="100" dirty="0" err="1">
                <a:effectLst/>
                <a:ea typeface="Calibri" panose="020F0502020204030204" pitchFamily="34" charset="0"/>
                <a:cs typeface="Angsana New" panose="02020603050405020304" pitchFamily="18" charset="-34"/>
              </a:rPr>
              <a:t>và</a:t>
            </a:r>
            <a:r>
              <a:rPr lang="en-US" sz="1800" kern="100" dirty="0">
                <a:effectLst/>
                <a:ea typeface="Calibri" panose="020F0502020204030204" pitchFamily="34" charset="0"/>
                <a:cs typeface="Angsana New" panose="02020603050405020304" pitchFamily="18" charset="-34"/>
              </a:rPr>
              <a:t> </a:t>
            </a:r>
            <a:r>
              <a:rPr lang="en-US" sz="1800" kern="100" dirty="0" err="1">
                <a:effectLst/>
                <a:ea typeface="Calibri" panose="020F0502020204030204" pitchFamily="34" charset="0"/>
                <a:cs typeface="Angsana New" panose="02020603050405020304" pitchFamily="18" charset="-34"/>
              </a:rPr>
              <a:t>phát</a:t>
            </a:r>
            <a:r>
              <a:rPr lang="en-US" sz="1800" kern="100" dirty="0">
                <a:effectLst/>
                <a:ea typeface="Calibri" panose="020F0502020204030204" pitchFamily="34" charset="0"/>
                <a:cs typeface="Angsana New" panose="02020603050405020304" pitchFamily="18" charset="-34"/>
              </a:rPr>
              <a:t> </a:t>
            </a:r>
            <a:r>
              <a:rPr lang="en-US" sz="1800" kern="100" dirty="0" err="1">
                <a:effectLst/>
                <a:ea typeface="Calibri" panose="020F0502020204030204" pitchFamily="34" charset="0"/>
                <a:cs typeface="Angsana New" panose="02020603050405020304" pitchFamily="18" charset="-34"/>
              </a:rPr>
              <a:t>triển</a:t>
            </a:r>
            <a:r>
              <a:rPr lang="en-US" sz="1800" kern="100" dirty="0">
                <a:effectLst/>
                <a:ea typeface="Calibri" panose="020F0502020204030204" pitchFamily="34" charset="0"/>
                <a:cs typeface="Angsana New" panose="02020603050405020304" pitchFamily="18" charset="-34"/>
              </a:rPr>
              <a:t> </a:t>
            </a:r>
            <a:r>
              <a:rPr lang="en-US" sz="1800" kern="100" dirty="0" err="1">
                <a:effectLst/>
                <a:ea typeface="Calibri" panose="020F0502020204030204" pitchFamily="34" charset="0"/>
                <a:cs typeface="Angsana New" panose="02020603050405020304" pitchFamily="18" charset="-34"/>
              </a:rPr>
              <a:t>thêm</a:t>
            </a:r>
            <a:r>
              <a:rPr lang="en-US" sz="1800" kern="100" dirty="0">
                <a:effectLst/>
                <a:ea typeface="Calibri" panose="020F0502020204030204" pitchFamily="34" charset="0"/>
                <a:cs typeface="Angsana New" panose="02020603050405020304" pitchFamily="18" charset="-34"/>
              </a:rPr>
              <a:t> </a:t>
            </a:r>
            <a:r>
              <a:rPr lang="en-US" sz="1800" kern="100" dirty="0" err="1">
                <a:effectLst/>
                <a:ea typeface="Calibri" panose="020F0502020204030204" pitchFamily="34" charset="0"/>
                <a:cs typeface="Angsana New" panose="02020603050405020304" pitchFamily="18" charset="-34"/>
              </a:rPr>
              <a:t>các</a:t>
            </a:r>
            <a:r>
              <a:rPr lang="en-US" sz="1800" kern="100" dirty="0">
                <a:effectLst/>
                <a:ea typeface="Calibri" panose="020F0502020204030204" pitchFamily="34" charset="0"/>
                <a:cs typeface="Angsana New" panose="02020603050405020304" pitchFamily="18" charset="-34"/>
              </a:rPr>
              <a:t> </a:t>
            </a:r>
            <a:r>
              <a:rPr lang="en-US" sz="1800" kern="100" dirty="0" err="1">
                <a:effectLst/>
                <a:ea typeface="Calibri" panose="020F0502020204030204" pitchFamily="34" charset="0"/>
                <a:cs typeface="Angsana New" panose="02020603050405020304" pitchFamily="18" charset="-34"/>
              </a:rPr>
              <a:t>chức</a:t>
            </a:r>
            <a:r>
              <a:rPr lang="en-US" sz="1800" kern="100" dirty="0">
                <a:effectLst/>
                <a:ea typeface="Calibri" panose="020F0502020204030204" pitchFamily="34" charset="0"/>
                <a:cs typeface="Angsana New" panose="02020603050405020304" pitchFamily="18" charset="-34"/>
              </a:rPr>
              <a:t> </a:t>
            </a:r>
            <a:r>
              <a:rPr lang="en-US" sz="1800" kern="100" dirty="0" err="1">
                <a:effectLst/>
                <a:ea typeface="Calibri" panose="020F0502020204030204" pitchFamily="34" charset="0"/>
                <a:cs typeface="Angsana New" panose="02020603050405020304" pitchFamily="18" charset="-34"/>
              </a:rPr>
              <a:t>năng</a:t>
            </a:r>
            <a:r>
              <a:rPr lang="en-US" sz="1800" kern="100" dirty="0">
                <a:effectLst/>
                <a:ea typeface="Calibri" panose="020F0502020204030204" pitchFamily="34" charset="0"/>
                <a:cs typeface="Angsana New" panose="02020603050405020304" pitchFamily="18" charset="-34"/>
              </a:rPr>
              <a:t> </a:t>
            </a:r>
            <a:r>
              <a:rPr lang="en-US" sz="1800" kern="100" dirty="0" err="1">
                <a:effectLst/>
                <a:ea typeface="Calibri" panose="020F0502020204030204" pitchFamily="34" charset="0"/>
                <a:cs typeface="Angsana New" panose="02020603050405020304" pitchFamily="18" charset="-34"/>
              </a:rPr>
              <a:t>khác</a:t>
            </a:r>
            <a:r>
              <a:rPr lang="en-US" sz="1800" kern="100" dirty="0">
                <a:effectLst/>
                <a:ea typeface="Calibri" panose="020F0502020204030204" pitchFamily="34" charset="0"/>
                <a:cs typeface="Angsana New" panose="02020603050405020304" pitchFamily="18" charset="-34"/>
              </a:rPr>
              <a:t> </a:t>
            </a:r>
            <a:r>
              <a:rPr lang="en-US" sz="1800" kern="100" dirty="0" err="1">
                <a:effectLst/>
                <a:ea typeface="Calibri" panose="020F0502020204030204" pitchFamily="34" charset="0"/>
                <a:cs typeface="Angsana New" panose="02020603050405020304" pitchFamily="18" charset="-34"/>
              </a:rPr>
              <a:t>của</a:t>
            </a:r>
            <a:r>
              <a:rPr lang="en-US" sz="1800" kern="100" dirty="0">
                <a:effectLst/>
                <a:ea typeface="Calibri" panose="020F0502020204030204" pitchFamily="34" charset="0"/>
                <a:cs typeface="Angsana New" panose="02020603050405020304" pitchFamily="18" charset="-34"/>
              </a:rPr>
              <a:t> </a:t>
            </a:r>
            <a:r>
              <a:rPr lang="en-US" sz="1800" kern="100" dirty="0" err="1">
                <a:effectLst/>
                <a:ea typeface="Calibri" panose="020F0502020204030204" pitchFamily="34" charset="0"/>
                <a:cs typeface="Angsana New" panose="02020603050405020304" pitchFamily="18" charset="-34"/>
              </a:rPr>
              <a:t>hệ</a:t>
            </a:r>
            <a:r>
              <a:rPr lang="en-US" sz="1800" kern="100" dirty="0">
                <a:effectLst/>
                <a:ea typeface="Calibri" panose="020F0502020204030204" pitchFamily="34" charset="0"/>
                <a:cs typeface="Angsana New" panose="02020603050405020304" pitchFamily="18" charset="-34"/>
              </a:rPr>
              <a:t> </a:t>
            </a:r>
            <a:r>
              <a:rPr lang="en-US" sz="1800" kern="100" dirty="0" err="1" smtClean="0">
                <a:effectLst/>
                <a:ea typeface="Calibri" panose="020F0502020204030204" pitchFamily="34" charset="0"/>
                <a:cs typeface="Angsana New" panose="02020603050405020304" pitchFamily="18" charset="-34"/>
              </a:rPr>
              <a:t>thống</a:t>
            </a:r>
            <a:r>
              <a:rPr lang="en-US" kern="100" dirty="0" smtClean="0">
                <a:ea typeface="Calibri" panose="020F0502020204030204" pitchFamily="34" charset="0"/>
                <a:cs typeface="Angsana New" panose="02020603050405020304" pitchFamily="18" charset="-34"/>
              </a:rPr>
              <a:t>.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chạy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nền</a:t>
            </a:r>
            <a:r>
              <a:rPr lang="en-US" dirty="0"/>
              <a:t> </a:t>
            </a:r>
            <a:r>
              <a:rPr lang="en-US" dirty="0" err="1"/>
              <a:t>tảng</a:t>
            </a:r>
            <a:r>
              <a:rPr lang="en-US" dirty="0"/>
              <a:t> web. </a:t>
            </a:r>
            <a:r>
              <a:rPr lang="en-US" dirty="0" err="1"/>
              <a:t>Tuy</a:t>
            </a:r>
            <a:r>
              <a:rPr lang="en-US" dirty="0"/>
              <a:t> </a:t>
            </a:r>
            <a:r>
              <a:rPr lang="en-US" dirty="0" err="1"/>
              <a:t>nhiên</a:t>
            </a:r>
            <a:r>
              <a:rPr lang="en-US" dirty="0"/>
              <a:t>, </a:t>
            </a:r>
            <a:r>
              <a:rPr lang="en-US" dirty="0" err="1"/>
              <a:t>việc</a:t>
            </a:r>
            <a:r>
              <a:rPr lang="en-US" dirty="0"/>
              <a:t> </a:t>
            </a:r>
            <a:r>
              <a:rPr lang="en-US" dirty="0" err="1"/>
              <a:t>phát</a:t>
            </a:r>
            <a:r>
              <a:rPr lang="en-US" dirty="0"/>
              <a:t> </a:t>
            </a:r>
            <a:r>
              <a:rPr lang="en-US" dirty="0" err="1"/>
              <a:t>triển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này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nền</a:t>
            </a:r>
            <a:r>
              <a:rPr lang="en-US" dirty="0"/>
              <a:t> </a:t>
            </a:r>
            <a:r>
              <a:rPr lang="en-US" dirty="0" err="1"/>
              <a:t>tảng</a:t>
            </a:r>
            <a:r>
              <a:rPr lang="en-US" dirty="0"/>
              <a:t> di </a:t>
            </a:r>
            <a:r>
              <a:rPr lang="en-US" dirty="0" err="1"/>
              <a:t>dộng</a:t>
            </a:r>
            <a:r>
              <a:rPr lang="en-US" dirty="0"/>
              <a:t> hay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desktop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việc</a:t>
            </a:r>
            <a:r>
              <a:rPr lang="en-US" dirty="0"/>
              <a:t> </a:t>
            </a:r>
            <a:r>
              <a:rPr lang="en-US" dirty="0" err="1"/>
              <a:t>dễ</a:t>
            </a:r>
            <a:r>
              <a:rPr lang="en-US" dirty="0"/>
              <a:t> </a:t>
            </a:r>
            <a:r>
              <a:rPr lang="en-US" dirty="0" err="1"/>
              <a:t>dàng</a:t>
            </a:r>
            <a:r>
              <a:rPr lang="en-US" dirty="0"/>
              <a:t> </a:t>
            </a:r>
            <a:r>
              <a:rPr lang="en-US" dirty="0" err="1"/>
              <a:t>nhờ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Web API.</a:t>
            </a:r>
            <a:endParaRPr lang="en-US" kern="100" dirty="0" smtClean="0">
              <a:ea typeface="Calibri" panose="020F0502020204030204" pitchFamily="34" charset="0"/>
              <a:cs typeface="Angsana New" panose="02020603050405020304" pitchFamily="18" charset="-34"/>
            </a:endParaRPr>
          </a:p>
          <a:p>
            <a:pPr marL="285750" marR="0" indent="-28575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kern="100" dirty="0" smtClean="0">
                <a:ea typeface="Calibri" panose="020F0502020204030204" pitchFamily="34" charset="0"/>
                <a:cs typeface="Angsana New" panose="02020603050405020304" pitchFamily="18" charset="-34"/>
              </a:rPr>
              <a:t> </a:t>
            </a:r>
            <a:r>
              <a:rPr lang="en-US" sz="1800" kern="100" dirty="0" err="1" smtClean="0">
                <a:effectLst/>
                <a:ea typeface="Calibri" panose="020F0502020204030204" pitchFamily="34" charset="0"/>
                <a:cs typeface="Angsana New" panose="02020603050405020304" pitchFamily="18" charset="-34"/>
              </a:rPr>
              <a:t>Cải</a:t>
            </a:r>
            <a:r>
              <a:rPr lang="en-US" sz="1800" kern="100" dirty="0" smtClean="0">
                <a:effectLst/>
                <a:ea typeface="Calibri" panose="020F0502020204030204" pitchFamily="34" charset="0"/>
                <a:cs typeface="Angsana New" panose="02020603050405020304" pitchFamily="18" charset="-34"/>
              </a:rPr>
              <a:t> </a:t>
            </a:r>
            <a:r>
              <a:rPr lang="en-US" sz="1800" kern="100" dirty="0" err="1">
                <a:effectLst/>
                <a:ea typeface="Calibri" panose="020F0502020204030204" pitchFamily="34" charset="0"/>
                <a:cs typeface="Angsana New" panose="02020603050405020304" pitchFamily="18" charset="-34"/>
              </a:rPr>
              <a:t>thiện</a:t>
            </a:r>
            <a:r>
              <a:rPr lang="en-US" sz="1800" kern="100" dirty="0">
                <a:effectLst/>
                <a:ea typeface="Calibri" panose="020F0502020204030204" pitchFamily="34" charset="0"/>
                <a:cs typeface="Angsana New" panose="02020603050405020304" pitchFamily="18" charset="-34"/>
              </a:rPr>
              <a:t> </a:t>
            </a:r>
            <a:r>
              <a:rPr lang="en-US" sz="1800" kern="100" dirty="0" err="1">
                <a:effectLst/>
                <a:ea typeface="Calibri" panose="020F0502020204030204" pitchFamily="34" charset="0"/>
                <a:cs typeface="Angsana New" panose="02020603050405020304" pitchFamily="18" charset="-34"/>
              </a:rPr>
              <a:t>tư</a:t>
            </a:r>
            <a:r>
              <a:rPr lang="en-US" sz="1800" kern="100" dirty="0">
                <a:effectLst/>
                <a:ea typeface="Calibri" panose="020F0502020204030204" pitchFamily="34" charset="0"/>
                <a:cs typeface="Angsana New" panose="02020603050405020304" pitchFamily="18" charset="-34"/>
              </a:rPr>
              <a:t> </a:t>
            </a:r>
            <a:r>
              <a:rPr lang="en-US" sz="1800" kern="100" dirty="0" err="1">
                <a:effectLst/>
                <a:ea typeface="Calibri" panose="020F0502020204030204" pitchFamily="34" charset="0"/>
                <a:cs typeface="Angsana New" panose="02020603050405020304" pitchFamily="18" charset="-34"/>
              </a:rPr>
              <a:t>duy</a:t>
            </a:r>
            <a:r>
              <a:rPr lang="en-US" sz="1800" kern="100" dirty="0">
                <a:effectLst/>
                <a:ea typeface="Calibri" panose="020F0502020204030204" pitchFamily="34" charset="0"/>
                <a:cs typeface="Angsana New" panose="02020603050405020304" pitchFamily="18" charset="-34"/>
              </a:rPr>
              <a:t> </a:t>
            </a:r>
            <a:r>
              <a:rPr lang="en-US" sz="1800" kern="100" dirty="0" err="1">
                <a:effectLst/>
                <a:ea typeface="Calibri" panose="020F0502020204030204" pitchFamily="34" charset="0"/>
                <a:cs typeface="Angsana New" panose="02020603050405020304" pitchFamily="18" charset="-34"/>
              </a:rPr>
              <a:t>hệ</a:t>
            </a:r>
            <a:r>
              <a:rPr lang="en-US" sz="1800" kern="100" dirty="0">
                <a:effectLst/>
                <a:ea typeface="Calibri" panose="020F0502020204030204" pitchFamily="34" charset="0"/>
                <a:cs typeface="Angsana New" panose="02020603050405020304" pitchFamily="18" charset="-34"/>
              </a:rPr>
              <a:t> </a:t>
            </a:r>
            <a:r>
              <a:rPr lang="en-US" sz="1800" kern="100" dirty="0" err="1">
                <a:effectLst/>
                <a:ea typeface="Calibri" panose="020F0502020204030204" pitchFamily="34" charset="0"/>
                <a:cs typeface="Angsana New" panose="02020603050405020304" pitchFamily="18" charset="-34"/>
              </a:rPr>
              <a:t>thống</a:t>
            </a:r>
            <a:r>
              <a:rPr lang="en-US" sz="1800" kern="100" dirty="0">
                <a:effectLst/>
                <a:ea typeface="Calibri" panose="020F0502020204030204" pitchFamily="34" charset="0"/>
                <a:cs typeface="Angsana New" panose="02020603050405020304" pitchFamily="18" charset="-34"/>
              </a:rPr>
              <a:t> </a:t>
            </a:r>
            <a:r>
              <a:rPr lang="en-US" sz="1800" kern="100" dirty="0" err="1">
                <a:effectLst/>
                <a:ea typeface="Calibri" panose="020F0502020204030204" pitchFamily="34" charset="0"/>
                <a:cs typeface="Angsana New" panose="02020603050405020304" pitchFamily="18" charset="-34"/>
              </a:rPr>
              <a:t>hiệu</a:t>
            </a:r>
            <a:r>
              <a:rPr lang="en-US" sz="1800" kern="100" dirty="0">
                <a:effectLst/>
                <a:ea typeface="Calibri" panose="020F0502020204030204" pitchFamily="34" charset="0"/>
                <a:cs typeface="Angsana New" panose="02020603050405020304" pitchFamily="18" charset="-34"/>
              </a:rPr>
              <a:t> </a:t>
            </a:r>
            <a:r>
              <a:rPr lang="en-US" sz="1800" kern="100" dirty="0" err="1">
                <a:effectLst/>
                <a:ea typeface="Calibri" panose="020F0502020204030204" pitchFamily="34" charset="0"/>
                <a:cs typeface="Angsana New" panose="02020603050405020304" pitchFamily="18" charset="-34"/>
              </a:rPr>
              <a:t>quả</a:t>
            </a:r>
            <a:r>
              <a:rPr lang="en-US" sz="1800" kern="100" dirty="0">
                <a:effectLst/>
                <a:ea typeface="Calibri" panose="020F0502020204030204" pitchFamily="34" charset="0"/>
                <a:cs typeface="Angsana New" panose="02020603050405020304" pitchFamily="18" charset="-34"/>
              </a:rPr>
              <a:t> </a:t>
            </a:r>
            <a:r>
              <a:rPr lang="en-US" sz="1800" kern="100" dirty="0" err="1">
                <a:effectLst/>
                <a:ea typeface="Calibri" panose="020F0502020204030204" pitchFamily="34" charset="0"/>
                <a:cs typeface="Angsana New" panose="02020603050405020304" pitchFamily="18" charset="-34"/>
              </a:rPr>
              <a:t>hơn</a:t>
            </a:r>
            <a:r>
              <a:rPr lang="en-US" sz="1800" kern="100" dirty="0">
                <a:effectLst/>
                <a:ea typeface="Calibri" panose="020F0502020204030204" pitchFamily="34" charset="0"/>
                <a:cs typeface="Angsana New" panose="02020603050405020304" pitchFamily="18" charset="-34"/>
              </a:rPr>
              <a:t>, </a:t>
            </a:r>
            <a:r>
              <a:rPr lang="en-US" sz="1800" kern="100" dirty="0" err="1" smtClean="0">
                <a:effectLst/>
                <a:ea typeface="Calibri" panose="020F0502020204030204" pitchFamily="34" charset="0"/>
                <a:cs typeface="Angsana New" panose="02020603050405020304" pitchFamily="18" charset="-34"/>
              </a:rPr>
              <a:t>nâng</a:t>
            </a:r>
            <a:r>
              <a:rPr lang="en-US" sz="1800" kern="100" dirty="0" smtClean="0">
                <a:effectLst/>
                <a:ea typeface="Calibri" panose="020F0502020204030204" pitchFamily="34" charset="0"/>
                <a:cs typeface="Angsana New" panose="02020603050405020304" pitchFamily="18" charset="-34"/>
              </a:rPr>
              <a:t> </a:t>
            </a:r>
            <a:r>
              <a:rPr lang="en-US" sz="1800" kern="100" dirty="0" err="1" smtClean="0">
                <a:effectLst/>
                <a:ea typeface="Calibri" panose="020F0502020204030204" pitchFamily="34" charset="0"/>
                <a:cs typeface="Angsana New" panose="02020603050405020304" pitchFamily="18" charset="-34"/>
              </a:rPr>
              <a:t>cao</a:t>
            </a:r>
            <a:r>
              <a:rPr lang="en-US" sz="1800" kern="100" dirty="0" smtClean="0">
                <a:effectLst/>
                <a:ea typeface="Calibri" panose="020F0502020204030204" pitchFamily="34" charset="0"/>
                <a:cs typeface="Angsana New" panose="02020603050405020304" pitchFamily="18" charset="-34"/>
              </a:rPr>
              <a:t> </a:t>
            </a:r>
            <a:r>
              <a:rPr lang="en-US" sz="1800" kern="100" dirty="0" err="1" smtClean="0">
                <a:effectLst/>
                <a:ea typeface="Calibri" panose="020F0502020204030204" pitchFamily="34" charset="0"/>
                <a:cs typeface="Angsana New" panose="02020603050405020304" pitchFamily="18" charset="-34"/>
              </a:rPr>
              <a:t>kỹ</a:t>
            </a:r>
            <a:r>
              <a:rPr lang="en-US" sz="1800" kern="100" dirty="0" smtClean="0">
                <a:effectLst/>
                <a:ea typeface="Calibri" panose="020F0502020204030204" pitchFamily="34" charset="0"/>
                <a:cs typeface="Angsana New" panose="02020603050405020304" pitchFamily="18" charset="-34"/>
              </a:rPr>
              <a:t> </a:t>
            </a:r>
            <a:r>
              <a:rPr lang="en-US" sz="1800" kern="100" dirty="0" err="1" smtClean="0">
                <a:effectLst/>
                <a:ea typeface="Calibri" panose="020F0502020204030204" pitchFamily="34" charset="0"/>
                <a:cs typeface="Angsana New" panose="02020603050405020304" pitchFamily="18" charset="-34"/>
              </a:rPr>
              <a:t>năng</a:t>
            </a:r>
            <a:r>
              <a:rPr lang="en-US" sz="1800" kern="100" dirty="0" smtClean="0">
                <a:effectLst/>
                <a:ea typeface="Calibri" panose="020F0502020204030204" pitchFamily="34" charset="0"/>
                <a:cs typeface="Angsana New" panose="02020603050405020304" pitchFamily="18" charset="-34"/>
              </a:rPr>
              <a:t> </a:t>
            </a:r>
            <a:r>
              <a:rPr lang="en-US" sz="1800" kern="100" dirty="0" err="1" smtClean="0">
                <a:effectLst/>
                <a:ea typeface="Calibri" panose="020F0502020204030204" pitchFamily="34" charset="0"/>
                <a:cs typeface="Angsana New" panose="02020603050405020304" pitchFamily="18" charset="-34"/>
              </a:rPr>
              <a:t>lập</a:t>
            </a:r>
            <a:r>
              <a:rPr lang="en-US" sz="1800" kern="100" dirty="0" smtClean="0">
                <a:effectLst/>
                <a:ea typeface="Calibri" panose="020F0502020204030204" pitchFamily="34" charset="0"/>
                <a:cs typeface="Angsana New" panose="02020603050405020304" pitchFamily="18" charset="-34"/>
              </a:rPr>
              <a:t> </a:t>
            </a:r>
            <a:r>
              <a:rPr lang="en-US" sz="1800" kern="100" dirty="0" err="1" smtClean="0">
                <a:effectLst/>
                <a:ea typeface="Calibri" panose="020F0502020204030204" pitchFamily="34" charset="0"/>
                <a:cs typeface="Angsana New" panose="02020603050405020304" pitchFamily="18" charset="-34"/>
              </a:rPr>
              <a:t>trình</a:t>
            </a:r>
            <a:r>
              <a:rPr lang="en-US" sz="1800" kern="100" dirty="0" smtClean="0">
                <a:effectLst/>
                <a:ea typeface="Calibri" panose="020F0502020204030204" pitchFamily="34" charset="0"/>
                <a:cs typeface="Angsana New" panose="02020603050405020304" pitchFamily="18" charset="-34"/>
              </a:rPr>
              <a:t> </a:t>
            </a:r>
            <a:r>
              <a:rPr lang="en-US" sz="1800" kern="100" dirty="0" err="1" smtClean="0">
                <a:effectLst/>
                <a:ea typeface="Calibri" panose="020F0502020204030204" pitchFamily="34" charset="0"/>
                <a:cs typeface="Angsana New" panose="02020603050405020304" pitchFamily="18" charset="-34"/>
              </a:rPr>
              <a:t>giúp</a:t>
            </a:r>
            <a:r>
              <a:rPr lang="en-US" sz="1800" kern="100" dirty="0" smtClean="0">
                <a:effectLst/>
                <a:ea typeface="Calibri" panose="020F0502020204030204" pitchFamily="34" charset="0"/>
                <a:cs typeface="Angsana New" panose="02020603050405020304" pitchFamily="18" charset="-34"/>
              </a:rPr>
              <a:t> code </a:t>
            </a:r>
            <a:r>
              <a:rPr lang="en-US" sz="1800" kern="100" dirty="0" err="1" smtClean="0">
                <a:effectLst/>
                <a:ea typeface="Calibri" panose="020F0502020204030204" pitchFamily="34" charset="0"/>
                <a:cs typeface="Angsana New" panose="02020603050405020304" pitchFamily="18" charset="-34"/>
              </a:rPr>
              <a:t>dễ</a:t>
            </a:r>
            <a:r>
              <a:rPr lang="en-US" sz="1800" kern="100" dirty="0" smtClean="0">
                <a:effectLst/>
                <a:ea typeface="Calibri" panose="020F0502020204030204" pitchFamily="34" charset="0"/>
                <a:cs typeface="Angsana New" panose="02020603050405020304" pitchFamily="18" charset="-34"/>
              </a:rPr>
              <a:t> </a:t>
            </a:r>
            <a:r>
              <a:rPr lang="en-US" sz="1800" kern="100" dirty="0" err="1" smtClean="0">
                <a:effectLst/>
                <a:ea typeface="Calibri" panose="020F0502020204030204" pitchFamily="34" charset="0"/>
                <a:cs typeface="Angsana New" panose="02020603050405020304" pitchFamily="18" charset="-34"/>
              </a:rPr>
              <a:t>bảo</a:t>
            </a:r>
            <a:r>
              <a:rPr lang="en-US" sz="1800" kern="100" dirty="0" smtClean="0">
                <a:effectLst/>
                <a:ea typeface="Calibri" panose="020F0502020204030204" pitchFamily="34" charset="0"/>
                <a:cs typeface="Angsana New" panose="02020603050405020304" pitchFamily="18" charset="-34"/>
              </a:rPr>
              <a:t> </a:t>
            </a:r>
            <a:r>
              <a:rPr lang="en-US" sz="1800" kern="100" dirty="0" err="1" smtClean="0">
                <a:effectLst/>
                <a:ea typeface="Calibri" panose="020F0502020204030204" pitchFamily="34" charset="0"/>
                <a:cs typeface="Angsana New" panose="02020603050405020304" pitchFamily="18" charset="-34"/>
              </a:rPr>
              <a:t>trì</a:t>
            </a:r>
            <a:r>
              <a:rPr lang="en-US" sz="1800" kern="100" dirty="0" smtClean="0">
                <a:effectLst/>
                <a:ea typeface="Calibri" panose="020F0502020204030204" pitchFamily="34" charset="0"/>
                <a:cs typeface="Angsana New" panose="02020603050405020304" pitchFamily="18" charset="-34"/>
              </a:rPr>
              <a:t> </a:t>
            </a:r>
            <a:r>
              <a:rPr lang="en-US" sz="1800" kern="100" dirty="0" err="1" smtClean="0">
                <a:effectLst/>
                <a:ea typeface="Calibri" panose="020F0502020204030204" pitchFamily="34" charset="0"/>
                <a:cs typeface="Angsana New" panose="02020603050405020304" pitchFamily="18" charset="-34"/>
              </a:rPr>
              <a:t>và</a:t>
            </a:r>
            <a:r>
              <a:rPr lang="en-US" sz="1800" kern="100" dirty="0" smtClean="0">
                <a:effectLst/>
                <a:ea typeface="Calibri" panose="020F0502020204030204" pitchFamily="34" charset="0"/>
                <a:cs typeface="Angsana New" panose="02020603050405020304" pitchFamily="18" charset="-34"/>
              </a:rPr>
              <a:t> </a:t>
            </a:r>
            <a:r>
              <a:rPr lang="en-US" sz="1800" kern="100" dirty="0" err="1" smtClean="0">
                <a:effectLst/>
                <a:ea typeface="Calibri" panose="020F0502020204030204" pitchFamily="34" charset="0"/>
                <a:cs typeface="Angsana New" panose="02020603050405020304" pitchFamily="18" charset="-34"/>
              </a:rPr>
              <a:t>mở</a:t>
            </a:r>
            <a:r>
              <a:rPr lang="en-US" sz="1800" kern="100" dirty="0" smtClean="0">
                <a:effectLst/>
                <a:ea typeface="Calibri" panose="020F0502020204030204" pitchFamily="34" charset="0"/>
                <a:cs typeface="Angsana New" panose="02020603050405020304" pitchFamily="18" charset="-34"/>
              </a:rPr>
              <a:t> </a:t>
            </a:r>
            <a:r>
              <a:rPr lang="en-US" sz="1800" kern="100" dirty="0" err="1" smtClean="0">
                <a:effectLst/>
                <a:ea typeface="Calibri" panose="020F0502020204030204" pitchFamily="34" charset="0"/>
                <a:cs typeface="Angsana New" panose="02020603050405020304" pitchFamily="18" charset="-34"/>
              </a:rPr>
              <a:t>rộng</a:t>
            </a:r>
            <a:r>
              <a:rPr lang="en-US" sz="1800" kern="100" dirty="0" smtClean="0">
                <a:effectLst/>
                <a:ea typeface="Calibri" panose="020F0502020204030204" pitchFamily="34" charset="0"/>
                <a:cs typeface="Angsana New" panose="02020603050405020304" pitchFamily="18" charset="-34"/>
              </a:rPr>
              <a:t>.</a:t>
            </a:r>
            <a:endParaRPr lang="en-US" sz="1800" kern="100" dirty="0">
              <a:effectLst/>
              <a:ea typeface="Calibri" panose="020F0502020204030204" pitchFamily="34" charset="0"/>
              <a:cs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262067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37B5C8-2095-4D2D-97FE-E4E8D89379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3" name="Title 10">
            <a:extLst>
              <a:ext uri="{FF2B5EF4-FFF2-40B4-BE49-F238E27FC236}">
                <a16:creationId xmlns:a16="http://schemas.microsoft.com/office/drawing/2014/main" id="{F78B3876-6ECC-4098-BDD1-C48CE4B42721}"/>
              </a:ext>
            </a:extLst>
          </p:cNvPr>
          <p:cNvSpPr txBox="1">
            <a:spLocks/>
          </p:cNvSpPr>
          <p:nvPr/>
        </p:nvSpPr>
        <p:spPr>
          <a:xfrm>
            <a:off x="4181094" y="3021991"/>
            <a:ext cx="4197975" cy="81401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sz="4800" dirty="0"/>
              <a:t>THANK YOU !</a:t>
            </a:r>
          </a:p>
        </p:txBody>
      </p:sp>
    </p:spTree>
    <p:extLst>
      <p:ext uri="{BB962C8B-B14F-4D97-AF65-F5344CB8AC3E}">
        <p14:creationId xmlns:p14="http://schemas.microsoft.com/office/powerpoint/2010/main" val="28305356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898E0-30FF-4956-A658-42E15A831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0488" y="2763012"/>
            <a:ext cx="4383024" cy="1331976"/>
          </a:xfrm>
        </p:spPr>
        <p:txBody>
          <a:bodyPr/>
          <a:lstStyle/>
          <a:p>
            <a:r>
              <a:rPr lang="en-US" dirty="0">
                <a:latin typeface="+mn-lt"/>
              </a:rPr>
              <a:t>I. TỔNG QUAN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 ĐỀ TÀI</a:t>
            </a:r>
          </a:p>
        </p:txBody>
      </p:sp>
    </p:spTree>
    <p:extLst>
      <p:ext uri="{BB962C8B-B14F-4D97-AF65-F5344CB8AC3E}">
        <p14:creationId xmlns:p14="http://schemas.microsoft.com/office/powerpoint/2010/main" val="18508991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76946D-AB92-4D05-97ED-4EDF0AB0F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492878"/>
            <a:ext cx="2057400" cy="365125"/>
          </a:xfrm>
          <a:prstGeom prst="rect">
            <a:avLst/>
          </a:prstGeom>
        </p:spPr>
        <p:txBody>
          <a:bodyPr/>
          <a:lstStyle/>
          <a:p>
            <a:fld id="{9EA0BE3B-158A-4EDF-80DC-E394A0D1600F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B6CB3A-046A-4C56-A02D-DBF672421C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052" y="82063"/>
            <a:ext cx="8635896" cy="436098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latin typeface="+mn-lt"/>
              </a:rPr>
              <a:t>I. </a:t>
            </a:r>
            <a:r>
              <a:rPr lang="en-US" dirty="0" err="1">
                <a:latin typeface="+mn-lt"/>
              </a:rPr>
              <a:t>Tổng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quan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đề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tài</a:t>
            </a:r>
            <a:endParaRPr lang="en-US" dirty="0">
              <a:latin typeface="+mn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13CB14-6819-432F-81A2-A6B8DA0D8864}"/>
              </a:ext>
            </a:extLst>
          </p:cNvPr>
          <p:cNvSpPr txBox="1"/>
          <p:nvPr/>
        </p:nvSpPr>
        <p:spPr>
          <a:xfrm>
            <a:off x="254052" y="619713"/>
            <a:ext cx="7399175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9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1. </a:t>
            </a:r>
            <a:r>
              <a:rPr lang="en-US" sz="1900" dirty="0" err="1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Mô</a:t>
            </a:r>
            <a:r>
              <a:rPr lang="en-US" sz="1900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900" dirty="0" err="1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hình</a:t>
            </a:r>
            <a:r>
              <a:rPr lang="en-US" sz="1900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900" dirty="0" err="1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tổng</a:t>
            </a:r>
            <a:r>
              <a:rPr lang="en-US" sz="1900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900" dirty="0" err="1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quan</a:t>
            </a:r>
            <a:r>
              <a:rPr lang="en-US" sz="1900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900" dirty="0" err="1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hệ</a:t>
            </a:r>
            <a:r>
              <a:rPr lang="en-US" sz="1900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900" dirty="0" err="1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thống</a:t>
            </a:r>
            <a:endParaRPr lang="vi-VN" sz="19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Picture 7"/>
          <p:cNvPicPr/>
          <p:nvPr/>
        </p:nvPicPr>
        <p:blipFill>
          <a:blip r:embed="rId2"/>
          <a:stretch>
            <a:fillRect/>
          </a:stretch>
        </p:blipFill>
        <p:spPr>
          <a:xfrm>
            <a:off x="793292" y="2665778"/>
            <a:ext cx="7557416" cy="2165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6414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76946D-AB92-4D05-97ED-4EDF0AB0F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492878"/>
            <a:ext cx="2057400" cy="365125"/>
          </a:xfrm>
          <a:prstGeom prst="rect">
            <a:avLst/>
          </a:prstGeom>
        </p:spPr>
        <p:txBody>
          <a:bodyPr/>
          <a:lstStyle/>
          <a:p>
            <a:fld id="{9EA0BE3B-158A-4EDF-80DC-E394A0D1600F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B6CB3A-046A-4C56-A02D-DBF672421C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052" y="82063"/>
            <a:ext cx="8635896" cy="436098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latin typeface="+mn-lt"/>
              </a:rPr>
              <a:t>I. </a:t>
            </a:r>
            <a:r>
              <a:rPr lang="en-US" dirty="0" err="1">
                <a:latin typeface="+mn-lt"/>
              </a:rPr>
              <a:t>Tổng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quan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đề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tài</a:t>
            </a:r>
            <a:endParaRPr lang="en-US" dirty="0">
              <a:latin typeface="+mn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13CB14-6819-432F-81A2-A6B8DA0D8864}"/>
              </a:ext>
            </a:extLst>
          </p:cNvPr>
          <p:cNvSpPr txBox="1"/>
          <p:nvPr/>
        </p:nvSpPr>
        <p:spPr>
          <a:xfrm>
            <a:off x="254052" y="619713"/>
            <a:ext cx="7399175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vi-VN" sz="19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en-US" sz="19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Phương</a:t>
            </a:r>
            <a:r>
              <a:rPr lang="en-US" sz="19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9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thức</a:t>
            </a:r>
            <a:r>
              <a:rPr lang="en-US" sz="19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9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kết</a:t>
            </a:r>
            <a:r>
              <a:rPr lang="en-US" sz="19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9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nối</a:t>
            </a:r>
            <a:endParaRPr lang="vi-VN" sz="19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582" y="1362413"/>
            <a:ext cx="7406835" cy="4286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7636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76946D-AB92-4D05-97ED-4EDF0AB0F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492878"/>
            <a:ext cx="2057400" cy="365125"/>
          </a:xfrm>
          <a:prstGeom prst="rect">
            <a:avLst/>
          </a:prstGeom>
        </p:spPr>
        <p:txBody>
          <a:bodyPr/>
          <a:lstStyle/>
          <a:p>
            <a:fld id="{9EA0BE3B-158A-4EDF-80DC-E394A0D1600F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B6CB3A-046A-4C56-A02D-DBF672421C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052" y="82063"/>
            <a:ext cx="8635896" cy="436098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latin typeface="+mn-lt"/>
              </a:rPr>
              <a:t>I. </a:t>
            </a:r>
            <a:r>
              <a:rPr lang="en-US" dirty="0" err="1">
                <a:latin typeface="+mn-lt"/>
              </a:rPr>
              <a:t>Tổng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quan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đề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tài</a:t>
            </a:r>
            <a:endParaRPr lang="en-US" dirty="0">
              <a:latin typeface="+mn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13CB14-6819-432F-81A2-A6B8DA0D8864}"/>
              </a:ext>
            </a:extLst>
          </p:cNvPr>
          <p:cNvSpPr txBox="1"/>
          <p:nvPr/>
        </p:nvSpPr>
        <p:spPr>
          <a:xfrm>
            <a:off x="254052" y="619713"/>
            <a:ext cx="7399175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vi-VN" sz="19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en-US" sz="19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Phương</a:t>
            </a:r>
            <a:r>
              <a:rPr lang="en-US" sz="19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9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thức</a:t>
            </a:r>
            <a:r>
              <a:rPr lang="en-US" sz="19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9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kết</a:t>
            </a:r>
            <a:r>
              <a:rPr lang="en-US" sz="19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9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nối</a:t>
            </a:r>
            <a:endParaRPr lang="vi-VN" sz="19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050" name="Picture 2" descr="RESTful API là gì? Cách thức hoạt động và thiết kế RESTful API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219519"/>
            <a:ext cx="7620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96083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76946D-AB92-4D05-97ED-4EDF0AB0F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492878"/>
            <a:ext cx="2057400" cy="365125"/>
          </a:xfrm>
          <a:prstGeom prst="rect">
            <a:avLst/>
          </a:prstGeom>
        </p:spPr>
        <p:txBody>
          <a:bodyPr/>
          <a:lstStyle/>
          <a:p>
            <a:fld id="{9EA0BE3B-158A-4EDF-80DC-E394A0D1600F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B6CB3A-046A-4C56-A02D-DBF672421C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052" y="82063"/>
            <a:ext cx="8635896" cy="436098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latin typeface="+mn-lt"/>
              </a:rPr>
              <a:t>I. </a:t>
            </a:r>
            <a:r>
              <a:rPr lang="en-US" dirty="0" err="1">
                <a:latin typeface="+mn-lt"/>
              </a:rPr>
              <a:t>Tổng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quan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đề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tài</a:t>
            </a:r>
            <a:endParaRPr lang="en-US" dirty="0">
              <a:latin typeface="+mn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13CB14-6819-432F-81A2-A6B8DA0D8864}"/>
              </a:ext>
            </a:extLst>
          </p:cNvPr>
          <p:cNvSpPr txBox="1"/>
          <p:nvPr/>
        </p:nvSpPr>
        <p:spPr>
          <a:xfrm>
            <a:off x="254052" y="619713"/>
            <a:ext cx="7399175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vi-VN" sz="19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en-US" sz="19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Cơ </a:t>
            </a:r>
            <a:r>
              <a:rPr lang="en-US" sz="19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sở</a:t>
            </a:r>
            <a:r>
              <a:rPr lang="en-US" sz="19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9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dữ</a:t>
            </a:r>
            <a:r>
              <a:rPr lang="en-US" sz="19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9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liệu</a:t>
            </a:r>
            <a:endParaRPr lang="vi-VN" sz="19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074" name="Picture 2" descr="The MongoDB Basics: Databases, Collections &amp; Documents | Studio 3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0367" y="2023151"/>
            <a:ext cx="5882026" cy="3595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MongoDB Atlas Reviews, Ratings &amp; Features 2024 | Gartner Peer Insights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27033"/>
            <a:ext cx="3187462" cy="3187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35892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76946D-AB92-4D05-97ED-4EDF0AB0F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492878"/>
            <a:ext cx="2057400" cy="365125"/>
          </a:xfrm>
          <a:prstGeom prst="rect">
            <a:avLst/>
          </a:prstGeom>
        </p:spPr>
        <p:txBody>
          <a:bodyPr/>
          <a:lstStyle/>
          <a:p>
            <a:fld id="{9EA0BE3B-158A-4EDF-80DC-E394A0D1600F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B6CB3A-046A-4C56-A02D-DBF672421C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052" y="82063"/>
            <a:ext cx="8635896" cy="436098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latin typeface="+mn-lt"/>
              </a:rPr>
              <a:t>I. </a:t>
            </a:r>
            <a:r>
              <a:rPr lang="en-US" dirty="0" err="1">
                <a:latin typeface="+mn-lt"/>
              </a:rPr>
              <a:t>Tổng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quan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đề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tài</a:t>
            </a:r>
            <a:endParaRPr lang="en-US" dirty="0">
              <a:latin typeface="+mn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13CB14-6819-432F-81A2-A6B8DA0D8864}"/>
              </a:ext>
            </a:extLst>
          </p:cNvPr>
          <p:cNvSpPr txBox="1"/>
          <p:nvPr/>
        </p:nvSpPr>
        <p:spPr>
          <a:xfrm>
            <a:off x="254052" y="619713"/>
            <a:ext cx="7399175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r>
              <a:rPr lang="vi-VN" sz="19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en-US" sz="19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Mô</a:t>
            </a:r>
            <a:r>
              <a:rPr lang="en-US" sz="19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9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hình</a:t>
            </a:r>
            <a:r>
              <a:rPr lang="en-US" sz="19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9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triển</a:t>
            </a:r>
            <a:r>
              <a:rPr lang="en-US" sz="19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9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khai</a:t>
            </a:r>
            <a:endParaRPr lang="vi-VN" sz="19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761" y="1331132"/>
            <a:ext cx="5774719" cy="4840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7269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76946D-AB92-4D05-97ED-4EDF0AB0F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492878"/>
            <a:ext cx="2057400" cy="365125"/>
          </a:xfrm>
          <a:prstGeom prst="rect">
            <a:avLst/>
          </a:prstGeom>
        </p:spPr>
        <p:txBody>
          <a:bodyPr/>
          <a:lstStyle/>
          <a:p>
            <a:fld id="{9EA0BE3B-158A-4EDF-80DC-E394A0D1600F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B6CB3A-046A-4C56-A02D-DBF672421C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052" y="82063"/>
            <a:ext cx="8635896" cy="436098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latin typeface="+mn-lt"/>
              </a:rPr>
              <a:t>I. </a:t>
            </a:r>
            <a:r>
              <a:rPr lang="en-US" dirty="0" err="1">
                <a:latin typeface="+mn-lt"/>
              </a:rPr>
              <a:t>Tổng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quan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đề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tài</a:t>
            </a:r>
            <a:endParaRPr lang="en-US" dirty="0">
              <a:latin typeface="+mn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13CB14-6819-432F-81A2-A6B8DA0D8864}"/>
              </a:ext>
            </a:extLst>
          </p:cNvPr>
          <p:cNvSpPr txBox="1"/>
          <p:nvPr/>
        </p:nvSpPr>
        <p:spPr>
          <a:xfrm>
            <a:off x="254052" y="619713"/>
            <a:ext cx="7399175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  <a:r>
              <a:rPr lang="vi-VN" sz="19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en-US" sz="19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Công</a:t>
            </a:r>
            <a:r>
              <a:rPr lang="en-US" sz="19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9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cụ</a:t>
            </a:r>
            <a:r>
              <a:rPr lang="en-US" sz="19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9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sử</a:t>
            </a:r>
            <a:r>
              <a:rPr lang="en-US" sz="19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9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dụng</a:t>
            </a:r>
            <a:endParaRPr lang="vi-VN" sz="19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Hình ảnh 7">
            <a:extLst>
              <a:ext uri="{FF2B5EF4-FFF2-40B4-BE49-F238E27FC236}">
                <a16:creationId xmlns:a16="http://schemas.microsoft.com/office/drawing/2014/main" id="{D754D730-085E-462B-A18D-EA8596F8F9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9262" y="1062803"/>
            <a:ext cx="4923417" cy="2479203"/>
          </a:xfrm>
          <a:prstGeom prst="rect">
            <a:avLst/>
          </a:prstGeom>
        </p:spPr>
      </p:pic>
      <p:pic>
        <p:nvPicPr>
          <p:cNvPr id="9" name="Hình ảnh 8">
            <a:extLst>
              <a:ext uri="{FF2B5EF4-FFF2-40B4-BE49-F238E27FC236}">
                <a16:creationId xmlns:a16="http://schemas.microsoft.com/office/drawing/2014/main" id="{9CF9BD4B-F8C2-4C93-A32C-8F0444E5E0D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314" b="13183"/>
          <a:stretch/>
        </p:blipFill>
        <p:spPr>
          <a:xfrm>
            <a:off x="225477" y="3698532"/>
            <a:ext cx="4281038" cy="2400299"/>
          </a:xfrm>
          <a:prstGeom prst="rect">
            <a:avLst/>
          </a:prstGeom>
        </p:spPr>
      </p:pic>
      <p:pic>
        <p:nvPicPr>
          <p:cNvPr id="5122" name="Picture 2" descr="Khóa học React JS cho người mới 2023 - Akdemy"/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477" y="1062803"/>
            <a:ext cx="3597662" cy="2479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Visual Studio Code và lợi thế từ việc sử dụng Visual Studio Cod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6595" y="3698533"/>
            <a:ext cx="4226084" cy="2400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43353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Tài liệu" ma:contentTypeID="0x010100B35615794CB91E4FB21742B4C288208A" ma:contentTypeVersion="5" ma:contentTypeDescription="Tạo tài liệu mới." ma:contentTypeScope="" ma:versionID="2901aac976e9cce002957ee3603e6b92">
  <xsd:schema xmlns:xsd="http://www.w3.org/2001/XMLSchema" xmlns:xs="http://www.w3.org/2001/XMLSchema" xmlns:p="http://schemas.microsoft.com/office/2006/metadata/properties" xmlns:ns2="bba8c615-6027-4055-8b51-bb5ae640d48f" targetNamespace="http://schemas.microsoft.com/office/2006/metadata/properties" ma:root="true" ma:fieldsID="46125c2cb0308a7e242d8959e0edaa3a" ns2:_="">
    <xsd:import namespace="bba8c615-6027-4055-8b51-bb5ae640d48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ba8c615-6027-4055-8b51-bb5ae640d48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LengthInSeconds" ma:index="12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Loại Nội dung"/>
        <xsd:element ref="dc:title" minOccurs="0" maxOccurs="1" ma:index="4" ma:displayName="Tiêu đề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D802D11-904D-4E94-A985-BCE2E9095DB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ba8c615-6027-4055-8b51-bb5ae640d48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037A6F4-129C-49C5-8450-2B6C81F7995E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333DDEA1-4CFE-4011-BF94-C96790B981D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1179</TotalTime>
  <Words>484</Words>
  <Application>Microsoft Office PowerPoint</Application>
  <PresentationFormat>On-screen Show (4:3)</PresentationFormat>
  <Paragraphs>79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Angsana New</vt:lpstr>
      <vt:lpstr>Arial</vt:lpstr>
      <vt:lpstr>Calibri</vt:lpstr>
      <vt:lpstr>Lato</vt:lpstr>
      <vt:lpstr>Office Theme</vt:lpstr>
      <vt:lpstr>PowerPoint Presentation</vt:lpstr>
      <vt:lpstr>NỘI DUNG CHÍNH</vt:lpstr>
      <vt:lpstr>I. TỔNG QUAN  ĐỀ TÀI</vt:lpstr>
      <vt:lpstr>I. Tổng quan đề tài</vt:lpstr>
      <vt:lpstr>I. Tổng quan đề tài</vt:lpstr>
      <vt:lpstr>I. Tổng quan đề tài</vt:lpstr>
      <vt:lpstr>I. Tổng quan đề tài</vt:lpstr>
      <vt:lpstr>I. Tổng quan đề tài</vt:lpstr>
      <vt:lpstr>I. Tổng quan đề tài</vt:lpstr>
      <vt:lpstr>II. THIẾT KẾ HỆ THỐNG</vt:lpstr>
      <vt:lpstr>II. Thiết kế hệ thống</vt:lpstr>
      <vt:lpstr>II. Thiết kế hệ thống</vt:lpstr>
      <vt:lpstr>II. Thiết kế hệ thống</vt:lpstr>
      <vt:lpstr>II. Thiết kế hệ thống</vt:lpstr>
      <vt:lpstr>II. Thiết kế hệ thống</vt:lpstr>
      <vt:lpstr>II. Thiết kế hệ thống</vt:lpstr>
      <vt:lpstr>II. Thiết kế hệ thống</vt:lpstr>
      <vt:lpstr>II. Thiết kế hệ thống</vt:lpstr>
      <vt:lpstr>III. KẾT QUẢ </vt:lpstr>
      <vt:lpstr>III. Kết quả</vt:lpstr>
      <vt:lpstr>III. Kết quả</vt:lpstr>
      <vt:lpstr>III. Kết quả</vt:lpstr>
      <vt:lpstr>III. Kết quả</vt:lpstr>
      <vt:lpstr>IV. HƯỚNG PHÁT TRIỂN</vt:lpstr>
      <vt:lpstr>IV. Hướng phát triển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Phong TT &amp; QTTH</dc:creator>
  <cp:lastModifiedBy>Admin</cp:lastModifiedBy>
  <cp:revision>114</cp:revision>
  <dcterms:created xsi:type="dcterms:W3CDTF">2021-05-28T04:32:29Z</dcterms:created>
  <dcterms:modified xsi:type="dcterms:W3CDTF">2024-02-23T13:56:36Z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0x010100B35615794CB91E4FB21742B4C288208A</vt:lpwstr>
  </property>
</Properties>
</file>